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84" r:id="rId5"/>
    <p:sldId id="313" r:id="rId6"/>
    <p:sldId id="316" r:id="rId7"/>
    <p:sldId id="318" r:id="rId8"/>
    <p:sldId id="319" r:id="rId9"/>
    <p:sldId id="32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6AFCBE25-129D-71BD-2520-C70EFDD5EC17}" name="Katie Haylor" initials="KH" userId="S::HaylorK@rsc.org::79d54f7f-ffc1-4b04-bab6-1092a29c2844" providerId="AD"/>
  <p188:author id="{93898FDF-1F87-EDD6-6458-059E95E842BE}" name="Kirsty Patterson" initials="KP" userId="S::pattersonk@rsc.org::06c453ef-d90e-4cbc-ba6b-1bf363c3e0a9" providerId="AD"/>
  <p188:author id="{C74B60E9-655C-E89A-6316-3841AD519658}" name="Juliet Kennard" initials="JK" userId="S::KennardJ@rsc.org::171ce03e-ecb9-44f8-bcbb-a85643c4c6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62"/>
    <a:srgbClr val="E6F1EF"/>
    <a:srgbClr val="EDF6F9"/>
    <a:srgbClr val="48A9C5"/>
    <a:srgbClr val="FAE7EA"/>
    <a:srgbClr val="F7DBE0"/>
    <a:srgbClr val="F4CFD5"/>
    <a:srgbClr val="FF9E1B"/>
    <a:srgbClr val="C8102E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37566D-3EF7-4185-ADE5-574AC71F8B89}" v="2" dt="2025-04-24T15:04:41.758"/>
    <p1510:client id="{C1B0BE9A-07E9-424E-B2B3-B3A14AC1BD82}" v="7" dt="2025-04-23T15:47:46.2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4"/>
    <p:restoredTop sz="96327"/>
  </p:normalViewPr>
  <p:slideViewPr>
    <p:cSldViewPr snapToGrid="0" snapToObjects="1">
      <p:cViewPr varScale="1">
        <p:scale>
          <a:sx n="107" d="100"/>
          <a:sy n="107" d="100"/>
        </p:scale>
        <p:origin x="10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Haylor" userId="79d54f7f-ffc1-4b04-bab6-1092a29c2844" providerId="ADAL" clId="{1F37566D-3EF7-4185-ADE5-574AC71F8B89}"/>
    <pc:docChg chg="modSld">
      <pc:chgData name="Katie Haylor" userId="79d54f7f-ffc1-4b04-bab6-1092a29c2844" providerId="ADAL" clId="{1F37566D-3EF7-4185-ADE5-574AC71F8B89}" dt="2025-04-24T12:06:42.334" v="27" actId="1037"/>
      <pc:docMkLst>
        <pc:docMk/>
      </pc:docMkLst>
      <pc:sldChg chg="addSp modSp mod">
        <pc:chgData name="Katie Haylor" userId="79d54f7f-ffc1-4b04-bab6-1092a29c2844" providerId="ADAL" clId="{1F37566D-3EF7-4185-ADE5-574AC71F8B89}" dt="2025-04-24T12:06:42.334" v="27" actId="1037"/>
        <pc:sldMkLst>
          <pc:docMk/>
          <pc:sldMk cId="2592905256" sldId="313"/>
        </pc:sldMkLst>
        <pc:picChg chg="mod">
          <ac:chgData name="Katie Haylor" userId="79d54f7f-ffc1-4b04-bab6-1092a29c2844" providerId="ADAL" clId="{1F37566D-3EF7-4185-ADE5-574AC71F8B89}" dt="2025-04-24T12:06:42.334" v="27" actId="1037"/>
          <ac:picMkLst>
            <pc:docMk/>
            <pc:sldMk cId="2592905256" sldId="313"/>
            <ac:picMk id="2" creationId="{DDDAC077-6362-0C63-4775-48172604F3A0}"/>
          </ac:picMkLst>
        </pc:picChg>
        <pc:picChg chg="mod">
          <ac:chgData name="Katie Haylor" userId="79d54f7f-ffc1-4b04-bab6-1092a29c2844" providerId="ADAL" clId="{1F37566D-3EF7-4185-ADE5-574AC71F8B89}" dt="2025-04-24T12:06:42.334" v="27" actId="1037"/>
          <ac:picMkLst>
            <pc:docMk/>
            <pc:sldMk cId="2592905256" sldId="313"/>
            <ac:picMk id="4" creationId="{941A71E5-BFBB-F7D9-185D-FA4C54233EBF}"/>
          </ac:picMkLst>
        </pc:picChg>
        <pc:picChg chg="add mod">
          <ac:chgData name="Katie Haylor" userId="79d54f7f-ffc1-4b04-bab6-1092a29c2844" providerId="ADAL" clId="{1F37566D-3EF7-4185-ADE5-574AC71F8B89}" dt="2025-04-24T12:06:37.653" v="2" actId="1076"/>
          <ac:picMkLst>
            <pc:docMk/>
            <pc:sldMk cId="2592905256" sldId="313"/>
            <ac:picMk id="7" creationId="{682548F0-2681-CE07-6A95-1410700C5D66}"/>
          </ac:picMkLst>
        </pc:picChg>
        <pc:picChg chg="mod">
          <ac:chgData name="Katie Haylor" userId="79d54f7f-ffc1-4b04-bab6-1092a29c2844" providerId="ADAL" clId="{1F37566D-3EF7-4185-ADE5-574AC71F8B89}" dt="2025-04-24T12:06:42.334" v="27" actId="1037"/>
          <ac:picMkLst>
            <pc:docMk/>
            <pc:sldMk cId="2592905256" sldId="313"/>
            <ac:picMk id="8" creationId="{70449693-31FE-1B39-5BD6-DC19B2BCB9AB}"/>
          </ac:picMkLst>
        </pc:picChg>
      </pc:sldChg>
    </pc:docChg>
  </pc:docChgLst>
  <pc:docChgLst>
    <pc:chgData name="Katie Haylor" userId="79d54f7f-ffc1-4b04-bab6-1092a29c2844" providerId="ADAL" clId="{B3373211-8C13-4AB7-BB0E-9C20EC03EBFF}"/>
    <pc:docChg chg="custSel modSld">
      <pc:chgData name="Katie Haylor" userId="79d54f7f-ffc1-4b04-bab6-1092a29c2844" providerId="ADAL" clId="{B3373211-8C13-4AB7-BB0E-9C20EC03EBFF}" dt="2025-04-10T12:55:45.621" v="33" actId="962"/>
      <pc:docMkLst>
        <pc:docMk/>
      </pc:docMkLst>
      <pc:sldChg chg="addSp delSp modSp mod">
        <pc:chgData name="Katie Haylor" userId="79d54f7f-ffc1-4b04-bab6-1092a29c2844" providerId="ADAL" clId="{B3373211-8C13-4AB7-BB0E-9C20EC03EBFF}" dt="2025-04-10T12:54:53.304" v="24" actId="962"/>
        <pc:sldMkLst>
          <pc:docMk/>
          <pc:sldMk cId="1883610943" sldId="284"/>
        </pc:sldMkLst>
        <pc:picChg chg="add mod">
          <ac:chgData name="Katie Haylor" userId="79d54f7f-ffc1-4b04-bab6-1092a29c2844" providerId="ADAL" clId="{B3373211-8C13-4AB7-BB0E-9C20EC03EBFF}" dt="2025-04-10T12:54:53.304" v="24" actId="962"/>
          <ac:picMkLst>
            <pc:docMk/>
            <pc:sldMk cId="1883610943" sldId="284"/>
            <ac:picMk id="7" creationId="{5093BF64-0853-CA12-A454-B7E23BBE9995}"/>
          </ac:picMkLst>
        </pc:picChg>
      </pc:sldChg>
      <pc:sldChg chg="modSp mod">
        <pc:chgData name="Katie Haylor" userId="79d54f7f-ffc1-4b04-bab6-1092a29c2844" providerId="ADAL" clId="{B3373211-8C13-4AB7-BB0E-9C20EC03EBFF}" dt="2025-04-10T12:55:15.150" v="29" actId="962"/>
        <pc:sldMkLst>
          <pc:docMk/>
          <pc:sldMk cId="2592905256" sldId="313"/>
        </pc:sldMkLst>
        <pc:spChg chg="mod">
          <ac:chgData name="Katie Haylor" userId="79d54f7f-ffc1-4b04-bab6-1092a29c2844" providerId="ADAL" clId="{B3373211-8C13-4AB7-BB0E-9C20EC03EBFF}" dt="2025-04-10T12:55:15.150" v="29" actId="962"/>
          <ac:spMkLst>
            <pc:docMk/>
            <pc:sldMk cId="2592905256" sldId="313"/>
            <ac:spMk id="5" creationId="{40335829-57ED-B34D-851D-AF966B65F047}"/>
          </ac:spMkLst>
        </pc:spChg>
        <pc:spChg chg="mod">
          <ac:chgData name="Katie Haylor" userId="79d54f7f-ffc1-4b04-bab6-1092a29c2844" providerId="ADAL" clId="{B3373211-8C13-4AB7-BB0E-9C20EC03EBFF}" dt="2025-04-10T12:55:14.434" v="28" actId="962"/>
          <ac:spMkLst>
            <pc:docMk/>
            <pc:sldMk cId="2592905256" sldId="313"/>
            <ac:spMk id="6" creationId="{DE747243-26CC-AB48-86F7-D5536334B21F}"/>
          </ac:spMkLst>
        </pc:spChg>
      </pc:sldChg>
      <pc:sldChg chg="modSp mod">
        <pc:chgData name="Katie Haylor" userId="79d54f7f-ffc1-4b04-bab6-1092a29c2844" providerId="ADAL" clId="{B3373211-8C13-4AB7-BB0E-9C20EC03EBFF}" dt="2025-04-10T12:55:29.508" v="30" actId="13244"/>
        <pc:sldMkLst>
          <pc:docMk/>
          <pc:sldMk cId="4159131791" sldId="316"/>
        </pc:sldMkLst>
        <pc:spChg chg="ord">
          <ac:chgData name="Katie Haylor" userId="79d54f7f-ffc1-4b04-bab6-1092a29c2844" providerId="ADAL" clId="{B3373211-8C13-4AB7-BB0E-9C20EC03EBFF}" dt="2025-04-10T12:55:29.508" v="30" actId="13244"/>
          <ac:spMkLst>
            <pc:docMk/>
            <pc:sldMk cId="4159131791" sldId="316"/>
            <ac:spMk id="3" creationId="{A89D9D0C-0586-E442-995D-36877D5D3DA1}"/>
          </ac:spMkLst>
        </pc:spChg>
      </pc:sldChg>
      <pc:sldChg chg="modSp mod">
        <pc:chgData name="Katie Haylor" userId="79d54f7f-ffc1-4b04-bab6-1092a29c2844" providerId="ADAL" clId="{B3373211-8C13-4AB7-BB0E-9C20EC03EBFF}" dt="2025-04-10T12:55:45.621" v="33" actId="962"/>
        <pc:sldMkLst>
          <pc:docMk/>
          <pc:sldMk cId="3801787111" sldId="320"/>
        </pc:sldMkLst>
      </pc:sldChg>
      <pc:sldChg chg="modSp mod">
        <pc:chgData name="Katie Haylor" userId="79d54f7f-ffc1-4b04-bab6-1092a29c2844" providerId="ADAL" clId="{B3373211-8C13-4AB7-BB0E-9C20EC03EBFF}" dt="2025-04-10T12:55:39.768" v="31" actId="13244"/>
        <pc:sldMkLst>
          <pc:docMk/>
          <pc:sldMk cId="2797140744" sldId="321"/>
        </pc:sldMkLst>
        <pc:spChg chg="ord">
          <ac:chgData name="Katie Haylor" userId="79d54f7f-ffc1-4b04-bab6-1092a29c2844" providerId="ADAL" clId="{B3373211-8C13-4AB7-BB0E-9C20EC03EBFF}" dt="2025-04-10T12:55:39.768" v="31" actId="13244"/>
          <ac:spMkLst>
            <pc:docMk/>
            <pc:sldMk cId="2797140744" sldId="321"/>
            <ac:spMk id="3" creationId="{0F9D1A7E-2DFB-D4E4-AB4D-6C88E1FC9737}"/>
          </ac:spMkLst>
        </pc:spChg>
      </pc:sldChg>
    </pc:docChg>
  </pc:docChgLst>
  <pc:docChgLst>
    <pc:chgData name="Katie Haylor" userId="79d54f7f-ffc1-4b04-bab6-1092a29c2844" providerId="ADAL" clId="{46B13F8D-EAE4-4890-AF21-BC70C44AEED1}"/>
    <pc:docChg chg="custSel modMainMaster">
      <pc:chgData name="Katie Haylor" userId="79d54f7f-ffc1-4b04-bab6-1092a29c2844" providerId="ADAL" clId="{46B13F8D-EAE4-4890-AF21-BC70C44AEED1}" dt="2025-04-17T09:17:10.894" v="195" actId="3626"/>
      <pc:docMkLst>
        <pc:docMk/>
      </pc:docMkLst>
      <pc:sldMasterChg chg="modSldLayout">
        <pc:chgData name="Katie Haylor" userId="79d54f7f-ffc1-4b04-bab6-1092a29c2844" providerId="ADAL" clId="{46B13F8D-EAE4-4890-AF21-BC70C44AEED1}" dt="2025-04-17T09:17:10.894" v="195" actId="3626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46B13F8D-EAE4-4890-AF21-BC70C44AEED1}" dt="2025-04-17T09:17:10.894" v="195" actId="3626"/>
          <pc:sldLayoutMkLst>
            <pc:docMk/>
            <pc:sldMasterMk cId="2405364243" sldId="2147483648"/>
            <pc:sldLayoutMk cId="1226937080" sldId="2147483649"/>
          </pc:sldLayoutMkLst>
          <pc:spChg chg="mod">
            <ac:chgData name="Katie Haylor" userId="79d54f7f-ffc1-4b04-bab6-1092a29c2844" providerId="ADAL" clId="{46B13F8D-EAE4-4890-AF21-BC70C44AEED1}" dt="2025-04-17T09:17:10.894" v="195" actId="3626"/>
            <ac:spMkLst>
              <pc:docMk/>
              <pc:sldMasterMk cId="2405364243" sldId="2147483648"/>
              <pc:sldLayoutMk cId="1226937080" sldId="2147483649"/>
              <ac:spMk id="14" creationId="{2281CF7B-F07A-C049-BDB9-748CCF3F310B}"/>
            </ac:spMkLst>
          </pc:spChg>
        </pc:sldLayoutChg>
      </pc:sldMasterChg>
    </pc:docChg>
  </pc:docChgLst>
  <pc:docChgLst>
    <pc:chgData name="Katie Haylor" userId="79d54f7f-ffc1-4b04-bab6-1092a29c2844" providerId="ADAL" clId="{C1B0BE9A-07E9-424E-B2B3-B3A14AC1BD82}"/>
    <pc:docChg chg="undo custSel delSld modSld modMainMaster">
      <pc:chgData name="Katie Haylor" userId="79d54f7f-ffc1-4b04-bab6-1092a29c2844" providerId="ADAL" clId="{C1B0BE9A-07E9-424E-B2B3-B3A14AC1BD82}" dt="2025-04-23T15:54:59.174" v="272" actId="962"/>
      <pc:docMkLst>
        <pc:docMk/>
      </pc:docMkLst>
      <pc:sldChg chg="modSp mod modNotesTx">
        <pc:chgData name="Katie Haylor" userId="79d54f7f-ffc1-4b04-bab6-1092a29c2844" providerId="ADAL" clId="{C1B0BE9A-07E9-424E-B2B3-B3A14AC1BD82}" dt="2025-04-23T12:58:46.992" v="99" actId="20577"/>
        <pc:sldMkLst>
          <pc:docMk/>
          <pc:sldMk cId="1883610943" sldId="284"/>
        </pc:sldMkLst>
        <pc:picChg chg="mod">
          <ac:chgData name="Katie Haylor" userId="79d54f7f-ffc1-4b04-bab6-1092a29c2844" providerId="ADAL" clId="{C1B0BE9A-07E9-424E-B2B3-B3A14AC1BD82}" dt="2025-04-23T12:56:40.885" v="93" actId="14100"/>
          <ac:picMkLst>
            <pc:docMk/>
            <pc:sldMk cId="1883610943" sldId="284"/>
            <ac:picMk id="7" creationId="{5093BF64-0853-CA12-A454-B7E23BBE9995}"/>
          </ac:picMkLst>
        </pc:picChg>
      </pc:sldChg>
      <pc:sldChg chg="addSp delSp modSp mod modCm modNotesTx">
        <pc:chgData name="Katie Haylor" userId="79d54f7f-ffc1-4b04-bab6-1092a29c2844" providerId="ADAL" clId="{C1B0BE9A-07E9-424E-B2B3-B3A14AC1BD82}" dt="2025-04-23T15:54:47.944" v="268" actId="962"/>
        <pc:sldMkLst>
          <pc:docMk/>
          <pc:sldMk cId="2592905256" sldId="313"/>
        </pc:sldMkLst>
        <pc:spChg chg="mod">
          <ac:chgData name="Katie Haylor" userId="79d54f7f-ffc1-4b04-bab6-1092a29c2844" providerId="ADAL" clId="{C1B0BE9A-07E9-424E-B2B3-B3A14AC1BD82}" dt="2025-04-23T12:33:02.783" v="8" actId="20577"/>
          <ac:spMkLst>
            <pc:docMk/>
            <pc:sldMk cId="2592905256" sldId="313"/>
            <ac:spMk id="11" creationId="{CB9F7CD7-BB70-1C26-452A-57DD5C61E504}"/>
          </ac:spMkLst>
        </pc:spChg>
        <pc:picChg chg="add mod modCrop">
          <ac:chgData name="Katie Haylor" userId="79d54f7f-ffc1-4b04-bab6-1092a29c2844" providerId="ADAL" clId="{C1B0BE9A-07E9-424E-B2B3-B3A14AC1BD82}" dt="2025-04-23T15:54:47.944" v="268" actId="962"/>
          <ac:picMkLst>
            <pc:docMk/>
            <pc:sldMk cId="2592905256" sldId="313"/>
            <ac:picMk id="2" creationId="{DDDAC077-6362-0C63-4775-48172604F3A0}"/>
          </ac:picMkLst>
        </pc:picChg>
        <pc:picChg chg="del mod">
          <ac:chgData name="Katie Haylor" userId="79d54f7f-ffc1-4b04-bab6-1092a29c2844" providerId="ADAL" clId="{C1B0BE9A-07E9-424E-B2B3-B3A14AC1BD82}" dt="2025-04-23T15:36:32.086" v="190" actId="478"/>
          <ac:picMkLst>
            <pc:docMk/>
            <pc:sldMk cId="2592905256" sldId="313"/>
            <ac:picMk id="3" creationId="{B4DB54FE-736F-CA01-BA61-59C6FAF7017E}"/>
          </ac:picMkLst>
        </pc:picChg>
        <pc:picChg chg="add mod modCrop">
          <ac:chgData name="Katie Haylor" userId="79d54f7f-ffc1-4b04-bab6-1092a29c2844" providerId="ADAL" clId="{C1B0BE9A-07E9-424E-B2B3-B3A14AC1BD82}" dt="2025-04-23T15:54:47.012" v="266" actId="962"/>
          <ac:picMkLst>
            <pc:docMk/>
            <pc:sldMk cId="2592905256" sldId="313"/>
            <ac:picMk id="4" creationId="{941A71E5-BFBB-F7D9-185D-FA4C54233EBF}"/>
          </ac:picMkLst>
        </pc:picChg>
        <pc:picChg chg="add mod modCrop">
          <ac:chgData name="Katie Haylor" userId="79d54f7f-ffc1-4b04-bab6-1092a29c2844" providerId="ADAL" clId="{C1B0BE9A-07E9-424E-B2B3-B3A14AC1BD82}" dt="2025-04-23T15:54:47.487" v="267" actId="962"/>
          <ac:picMkLst>
            <pc:docMk/>
            <pc:sldMk cId="2592905256" sldId="313"/>
            <ac:picMk id="8" creationId="{70449693-31FE-1B39-5BD6-DC19B2BCB9AB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C1B0BE9A-07E9-424E-B2B3-B3A14AC1BD82}" dt="2025-04-23T12:33:02.783" v="8" actId="20577"/>
              <pc2:cmMkLst xmlns:pc2="http://schemas.microsoft.com/office/powerpoint/2019/9/main/command">
                <pc:docMk/>
                <pc:sldMk cId="2592905256" sldId="313"/>
                <pc2:cmMk id="{26238B7F-F6D3-4DD3-AFE2-56166DA2399B}"/>
              </pc2:cmMkLst>
            </pc226:cmChg>
            <pc226:cmChg xmlns:pc226="http://schemas.microsoft.com/office/powerpoint/2022/06/main/command" chg="mod">
              <pc226:chgData name="Katie Haylor" userId="79d54f7f-ffc1-4b04-bab6-1092a29c2844" providerId="ADAL" clId="{C1B0BE9A-07E9-424E-B2B3-B3A14AC1BD82}" dt="2025-04-23T12:33:02.783" v="8" actId="20577"/>
              <pc2:cmMkLst xmlns:pc2="http://schemas.microsoft.com/office/powerpoint/2019/9/main/command">
                <pc:docMk/>
                <pc:sldMk cId="2592905256" sldId="313"/>
                <pc2:cmMk id="{16BC8CFF-7461-4BB4-AFBF-864F46A6F06D}"/>
              </pc2:cmMkLst>
            </pc226:cmChg>
          </p:ext>
        </pc:extLst>
      </pc:sldChg>
      <pc:sldChg chg="addSp modSp mod modCm modNotesTx">
        <pc:chgData name="Katie Haylor" userId="79d54f7f-ffc1-4b04-bab6-1092a29c2844" providerId="ADAL" clId="{C1B0BE9A-07E9-424E-B2B3-B3A14AC1BD82}" dt="2025-04-23T15:54:51.709" v="269" actId="962"/>
        <pc:sldMkLst>
          <pc:docMk/>
          <pc:sldMk cId="4159131791" sldId="316"/>
        </pc:sldMkLst>
        <pc:spChg chg="mod">
          <ac:chgData name="Katie Haylor" userId="79d54f7f-ffc1-4b04-bab6-1092a29c2844" providerId="ADAL" clId="{C1B0BE9A-07E9-424E-B2B3-B3A14AC1BD82}" dt="2025-04-23T13:11:03.129" v="126" actId="14100"/>
          <ac:spMkLst>
            <pc:docMk/>
            <pc:sldMk cId="4159131791" sldId="316"/>
            <ac:spMk id="2" creationId="{49EBE797-8407-CC7F-999B-36F7165CA13E}"/>
          </ac:spMkLst>
        </pc:spChg>
        <pc:picChg chg="add mod modCrop">
          <ac:chgData name="Katie Haylor" userId="79d54f7f-ffc1-4b04-bab6-1092a29c2844" providerId="ADAL" clId="{C1B0BE9A-07E9-424E-B2B3-B3A14AC1BD82}" dt="2025-04-23T15:54:51.709" v="269" actId="962"/>
          <ac:picMkLst>
            <pc:docMk/>
            <pc:sldMk cId="4159131791" sldId="316"/>
            <ac:picMk id="5" creationId="{1F7A08CD-D793-DC4B-6FE9-BECD89DBF3CA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C1B0BE9A-07E9-424E-B2B3-B3A14AC1BD82}" dt="2025-04-23T12:37:10.157" v="11"/>
              <pc2:cmMkLst xmlns:pc2="http://schemas.microsoft.com/office/powerpoint/2019/9/main/command">
                <pc:docMk/>
                <pc:sldMk cId="4159131791" sldId="316"/>
                <pc2:cmMk id="{C9A1E8D8-626B-4E40-8D4B-FD97A36B04C2}"/>
              </pc2:cmMkLst>
            </pc226:cmChg>
          </p:ext>
        </pc:extLst>
      </pc:sldChg>
      <pc:sldChg chg="addSp modSp mod modCm modNotesTx">
        <pc:chgData name="Katie Haylor" userId="79d54f7f-ffc1-4b04-bab6-1092a29c2844" providerId="ADAL" clId="{C1B0BE9A-07E9-424E-B2B3-B3A14AC1BD82}" dt="2025-04-23T15:54:55.846" v="270" actId="962"/>
        <pc:sldMkLst>
          <pc:docMk/>
          <pc:sldMk cId="3690864921" sldId="318"/>
        </pc:sldMkLst>
        <pc:spChg chg="mod">
          <ac:chgData name="Katie Haylor" userId="79d54f7f-ffc1-4b04-bab6-1092a29c2844" providerId="ADAL" clId="{C1B0BE9A-07E9-424E-B2B3-B3A14AC1BD82}" dt="2025-04-23T15:42:46.929" v="208" actId="20577"/>
          <ac:spMkLst>
            <pc:docMk/>
            <pc:sldMk cId="3690864921" sldId="318"/>
            <ac:spMk id="5" creationId="{CEA25545-4BC5-1183-4A90-967F94F5D199}"/>
          </ac:spMkLst>
        </pc:spChg>
        <pc:picChg chg="add mod modCrop">
          <ac:chgData name="Katie Haylor" userId="79d54f7f-ffc1-4b04-bab6-1092a29c2844" providerId="ADAL" clId="{C1B0BE9A-07E9-424E-B2B3-B3A14AC1BD82}" dt="2025-04-23T15:54:55.846" v="270" actId="962"/>
          <ac:picMkLst>
            <pc:docMk/>
            <pc:sldMk cId="3690864921" sldId="318"/>
            <ac:picMk id="4" creationId="{110D2837-4408-7981-C16A-DA30E58A18B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C1B0BE9A-07E9-424E-B2B3-B3A14AC1BD82}" dt="2025-04-23T15:42:46.929" v="208" actId="20577"/>
              <pc2:cmMkLst xmlns:pc2="http://schemas.microsoft.com/office/powerpoint/2019/9/main/command">
                <pc:docMk/>
                <pc:sldMk cId="3690864921" sldId="318"/>
                <pc2:cmMk id="{BCB4662E-BA5B-414F-98B6-38196868CC11}"/>
              </pc2:cmMkLst>
            </pc226:cmChg>
            <pc226:cmChg xmlns:pc226="http://schemas.microsoft.com/office/powerpoint/2022/06/main/command" chg="mod">
              <pc226:chgData name="Katie Haylor" userId="79d54f7f-ffc1-4b04-bab6-1092a29c2844" providerId="ADAL" clId="{C1B0BE9A-07E9-424E-B2B3-B3A14AC1BD82}" dt="2025-04-23T15:42:46.929" v="208" actId="20577"/>
              <pc2:cmMkLst xmlns:pc2="http://schemas.microsoft.com/office/powerpoint/2019/9/main/command">
                <pc:docMk/>
                <pc:sldMk cId="3690864921" sldId="318"/>
                <pc2:cmMk id="{018AD19A-B50B-4065-B697-33905BF5B33F}"/>
              </pc2:cmMkLst>
            </pc226:cmChg>
          </p:ext>
        </pc:extLst>
      </pc:sldChg>
      <pc:sldChg chg="addSp modSp mod modCm modNotesTx">
        <pc:chgData name="Katie Haylor" userId="79d54f7f-ffc1-4b04-bab6-1092a29c2844" providerId="ADAL" clId="{C1B0BE9A-07E9-424E-B2B3-B3A14AC1BD82}" dt="2025-04-23T15:54:59.174" v="272" actId="962"/>
        <pc:sldMkLst>
          <pc:docMk/>
          <pc:sldMk cId="2008718086" sldId="319"/>
        </pc:sldMkLst>
        <pc:spChg chg="mod">
          <ac:chgData name="Katie Haylor" userId="79d54f7f-ffc1-4b04-bab6-1092a29c2844" providerId="ADAL" clId="{C1B0BE9A-07E9-424E-B2B3-B3A14AC1BD82}" dt="2025-04-23T15:43:01.632" v="210" actId="20577"/>
          <ac:spMkLst>
            <pc:docMk/>
            <pc:sldMk cId="2008718086" sldId="319"/>
            <ac:spMk id="5" creationId="{E3D9FE47-08F3-F5E3-2F49-AC197F04752A}"/>
          </ac:spMkLst>
        </pc:spChg>
        <pc:picChg chg="add mod modCrop">
          <ac:chgData name="Katie Haylor" userId="79d54f7f-ffc1-4b04-bab6-1092a29c2844" providerId="ADAL" clId="{C1B0BE9A-07E9-424E-B2B3-B3A14AC1BD82}" dt="2025-04-23T15:54:58.530" v="271" actId="962"/>
          <ac:picMkLst>
            <pc:docMk/>
            <pc:sldMk cId="2008718086" sldId="319"/>
            <ac:picMk id="4" creationId="{50EAB1B0-4363-C452-5E40-8C71AA0C29D1}"/>
          </ac:picMkLst>
        </pc:picChg>
        <pc:picChg chg="add mod modCrop">
          <ac:chgData name="Katie Haylor" userId="79d54f7f-ffc1-4b04-bab6-1092a29c2844" providerId="ADAL" clId="{C1B0BE9A-07E9-424E-B2B3-B3A14AC1BD82}" dt="2025-04-23T15:54:59.174" v="272" actId="962"/>
          <ac:picMkLst>
            <pc:docMk/>
            <pc:sldMk cId="2008718086" sldId="319"/>
            <ac:picMk id="7" creationId="{0CDBE711-FD73-4F83-C86C-237958B0F93D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C1B0BE9A-07E9-424E-B2B3-B3A14AC1BD82}" dt="2025-04-23T15:43:01.632" v="210" actId="20577"/>
              <pc2:cmMkLst xmlns:pc2="http://schemas.microsoft.com/office/powerpoint/2019/9/main/command">
                <pc:docMk/>
                <pc:sldMk cId="2008718086" sldId="319"/>
                <pc2:cmMk id="{5E144F8B-ECB8-42F2-B24B-39622F5CA5EE}"/>
              </pc2:cmMkLst>
            </pc226:cmChg>
          </p:ext>
        </pc:extLst>
      </pc:sldChg>
      <pc:sldChg chg="del">
        <pc:chgData name="Katie Haylor" userId="79d54f7f-ffc1-4b04-bab6-1092a29c2844" providerId="ADAL" clId="{C1B0BE9A-07E9-424E-B2B3-B3A14AC1BD82}" dt="2025-04-23T12:57:32.149" v="98" actId="2696"/>
        <pc:sldMkLst>
          <pc:docMk/>
          <pc:sldMk cId="3801787111" sldId="320"/>
        </pc:sldMkLst>
      </pc:sldChg>
      <pc:sldChg chg="modSp mod modCm">
        <pc:chgData name="Katie Haylor" userId="79d54f7f-ffc1-4b04-bab6-1092a29c2844" providerId="ADAL" clId="{C1B0BE9A-07E9-424E-B2B3-B3A14AC1BD82}" dt="2025-04-23T15:43:11.391" v="215" actId="20577"/>
        <pc:sldMkLst>
          <pc:docMk/>
          <pc:sldMk cId="2797140744" sldId="321"/>
        </pc:sldMkLst>
        <pc:spChg chg="mod">
          <ac:chgData name="Katie Haylor" userId="79d54f7f-ffc1-4b04-bab6-1092a29c2844" providerId="ADAL" clId="{C1B0BE9A-07E9-424E-B2B3-B3A14AC1BD82}" dt="2025-04-23T15:43:11.391" v="215" actId="20577"/>
          <ac:spMkLst>
            <pc:docMk/>
            <pc:sldMk cId="2797140744" sldId="321"/>
            <ac:spMk id="3" creationId="{0F9D1A7E-2DFB-D4E4-AB4D-6C88E1FC973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C1B0BE9A-07E9-424E-B2B3-B3A14AC1BD82}" dt="2025-04-23T15:43:11.391" v="215" actId="20577"/>
              <pc2:cmMkLst xmlns:pc2="http://schemas.microsoft.com/office/powerpoint/2019/9/main/command">
                <pc:docMk/>
                <pc:sldMk cId="2797140744" sldId="321"/>
                <pc2:cmMk id="{39C83203-33F4-427A-9CCD-BF17EC32D6CD}"/>
              </pc2:cmMkLst>
            </pc226:cmChg>
          </p:ext>
        </pc:extLst>
      </pc:sldChg>
      <pc:sldMasterChg chg="modSldLayout">
        <pc:chgData name="Katie Haylor" userId="79d54f7f-ffc1-4b04-bab6-1092a29c2844" providerId="ADAL" clId="{C1B0BE9A-07E9-424E-B2B3-B3A14AC1BD82}" dt="2025-04-23T15:34:13.831" v="189" actId="20577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C1B0BE9A-07E9-424E-B2B3-B3A14AC1BD82}" dt="2025-04-23T15:34:13.831" v="189" actId="20577"/>
          <pc:sldLayoutMkLst>
            <pc:docMk/>
            <pc:sldMasterMk cId="2405364243" sldId="2147483648"/>
            <pc:sldLayoutMk cId="1226937080" sldId="2147483649"/>
          </pc:sldLayoutMkLst>
          <pc:spChg chg="mod">
            <ac:chgData name="Katie Haylor" userId="79d54f7f-ffc1-4b04-bab6-1092a29c2844" providerId="ADAL" clId="{C1B0BE9A-07E9-424E-B2B3-B3A14AC1BD82}" dt="2025-04-23T15:34:13.831" v="189" actId="20577"/>
            <ac:spMkLst>
              <pc:docMk/>
              <pc:sldMasterMk cId="2405364243" sldId="2147483648"/>
              <pc:sldLayoutMk cId="1226937080" sldId="2147483649"/>
              <ac:spMk id="14" creationId="{2281CF7B-F07A-C049-BDB9-748CCF3F310B}"/>
            </ac:spMkLst>
          </pc:spChg>
        </pc:sldLayoutChg>
      </pc:sldMasterChg>
    </pc:docChg>
  </pc:docChgLst>
  <pc:docChgLst>
    <pc:chgData name="Kirsty Patterson" userId="S::pattersonk@rsc.org::06c453ef-d90e-4cbc-ba6b-1bf363c3e0a9" providerId="AD" clId="Web-{7195D761-8659-BB97-1CCA-F678444120A3}"/>
    <pc:docChg chg="mod">
      <pc:chgData name="Kirsty Patterson" userId="S::pattersonk@rsc.org::06c453ef-d90e-4cbc-ba6b-1bf363c3e0a9" providerId="AD" clId="Web-{7195D761-8659-BB97-1CCA-F678444120A3}" dt="2025-04-22T10:30:59.627" v="0"/>
      <pc:docMkLst>
        <pc:docMk/>
      </pc:docMkLst>
    </pc:docChg>
  </pc:docChgLst>
  <pc:docChgLst>
    <pc:chgData name="Jo Pugh" userId="1187eaa31d8c3d2c" providerId="LiveId" clId="{BA98D762-31DC-4C5F-AE20-9AABAF78920B}"/>
    <pc:docChg chg="mod">
      <pc:chgData name="Jo Pugh" userId="1187eaa31d8c3d2c" providerId="LiveId" clId="{BA98D762-31DC-4C5F-AE20-9AABAF78920B}" dt="2025-03-22T18:48:43.637" v="0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67F366-B3BE-4711-BA50-BF414B18CFC1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568A8-56A8-4EBB-B2B7-BF2AAB18E5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873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/>
              <a:t>Images on slide 1 © Shutterstock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1568A8-56A8-4EBB-B2B7-BF2AAB18E59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60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/>
              <a:t>Images on slide 2 © Shutterstock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1568A8-56A8-4EBB-B2B7-BF2AAB18E59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477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on slide 3 © Shutterstock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1568A8-56A8-4EBB-B2B7-BF2AAB18E59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389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on slide 4 © Shutterstock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1568A8-56A8-4EBB-B2B7-BF2AAB18E59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947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on slide 5 © Shutterstock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1568A8-56A8-4EBB-B2B7-BF2AAB18E59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881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F5168C22-13C5-5042-B68D-D5810F149BD4}"/>
              </a:ext>
            </a:extLst>
          </p:cNvPr>
          <p:cNvGrpSpPr/>
          <p:nvPr userDrawn="1"/>
        </p:nvGrpSpPr>
        <p:grpSpPr>
          <a:xfrm>
            <a:off x="0" y="0"/>
            <a:ext cx="12196800" cy="6858000"/>
            <a:chOff x="0" y="0"/>
            <a:chExt cx="12196800" cy="685800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1348E18-6A0F-0842-92AA-634472BB458F}"/>
                </a:ext>
              </a:extLst>
            </p:cNvPr>
            <p:cNvPicPr>
              <a:picLocks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6800" cy="685800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7D0D226C-0904-EC4D-9B16-19AD250797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6038" y="0"/>
              <a:ext cx="6855236" cy="6858000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D1166B66-EF9F-7F44-B3D5-0039E00DA134}"/>
              </a:ext>
            </a:extLst>
          </p:cNvPr>
          <p:cNvGrpSpPr/>
          <p:nvPr userDrawn="1"/>
        </p:nvGrpSpPr>
        <p:grpSpPr>
          <a:xfrm>
            <a:off x="0" y="-1670"/>
            <a:ext cx="7622497" cy="6859670"/>
            <a:chOff x="0" y="-1670"/>
            <a:chExt cx="7622497" cy="6859670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F1E65715-C07C-5A49-8AE3-55777E9114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485972" cy="6858000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2A1E57C7-F139-AD4D-BA28-4F7521ED05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3422" y="-1670"/>
              <a:ext cx="4239075" cy="6858000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6CC0A54E-2863-3942-914D-4D2B8FFDF4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alphaModFix amt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3211" y="0"/>
              <a:ext cx="3599286" cy="28321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B8CB521-08A1-6042-8AA6-46C1C137B9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11–14 years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74CC80-688D-714B-9546-CAC5C231FA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0B49D5-F310-A340-BF5B-AB0D4EB1E38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4E3DA79-FDC9-7F4B-9277-8C9EB9346AD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2281CF7B-F07A-C049-BDB9-748CCF3F310B}"/>
              </a:ext>
            </a:extLst>
          </p:cNvPr>
          <p:cNvSpPr txBox="1">
            <a:spLocks/>
          </p:cNvSpPr>
          <p:nvPr userDrawn="1"/>
        </p:nvSpPr>
        <p:spPr>
          <a:xfrm>
            <a:off x="7325989" y="5850000"/>
            <a:ext cx="4644338" cy="33677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4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Downloaded from </a:t>
            </a:r>
            <a:r>
              <a:rPr lang="en-GB" sz="1400" u="none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rsc.li/428fGaY, student sheet, teacher notes with answers and script template also available.</a:t>
            </a:r>
            <a:endParaRPr lang="en-US" sz="1400" u="none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937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-14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B3C68B3-D9CA-3F4E-AB37-44F8784A97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398" y="0"/>
            <a:ext cx="3584602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4CCCEF2-E4E2-AB4E-966D-3747A105D04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6F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F873693-78A3-8645-95F7-A9D39792FF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930" y="4546600"/>
            <a:ext cx="1333500" cy="2311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43BE5EB-3D41-8042-848B-10165D64792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280" y="4724400"/>
            <a:ext cx="1574800" cy="21336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0BE649A-7EEA-FA47-B309-34656CF95BA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DF54D36-4C6E-4A4A-9D38-7C20B2EB3E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006F6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79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4/24/2025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A534B-AC17-764F-BD66-5740010F8A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11–14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271DC6-EF13-2848-9EDB-505FAEE426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 the news:</a:t>
            </a:r>
          </a:p>
          <a:p>
            <a:r>
              <a:rPr lang="en-US" dirty="0"/>
              <a:t>Gold nanofilm can stop glasses fogging up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93BF64-0853-CA12-A454-B7E23BBE99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6010" y="-908900"/>
            <a:ext cx="4342030" cy="43420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3610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0335829-57ED-B34D-851D-AF966B65F0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 rot="5400000">
            <a:off x="9717000" y="2205000"/>
            <a:ext cx="4140000" cy="81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006F62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E747243-26CC-AB48-86F7-D5536334B21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0080000" cy="440661"/>
          </a:xfrm>
        </p:spPr>
        <p:txBody>
          <a:bodyPr/>
          <a:lstStyle/>
          <a:p>
            <a:r>
              <a:rPr lang="en-US" dirty="0"/>
              <a:t>The task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9F7CD7-BB70-1C26-452A-57DD5C61E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397" y="1236691"/>
            <a:ext cx="5939109" cy="5558556"/>
          </a:xfrm>
        </p:spPr>
        <p:txBody>
          <a:bodyPr>
            <a:normAutofit lnSpcReduction="10000"/>
          </a:bodyPr>
          <a:lstStyle/>
          <a:p>
            <a:pPr algn="l" fontAlgn="base"/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entury Gothic"/>
            </a:endParaRPr>
          </a:p>
          <a:p>
            <a:pPr algn="l"/>
            <a:r>
              <a:rPr lang="en-GB" sz="2000" b="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In your groups, prepare to present the science research news as an item on a news programme. Use the script template to help you. </a:t>
            </a:r>
            <a:endParaRPr lang="en-GB" sz="2000" b="0" dirty="0">
              <a:solidFill>
                <a:srgbClr val="000000"/>
              </a:solidFill>
              <a:latin typeface="Century Gothic"/>
            </a:endParaRPr>
          </a:p>
          <a:p>
            <a:pPr algn="l"/>
            <a:endParaRPr lang="en-GB" sz="2000" b="0" dirty="0">
              <a:solidFill>
                <a:srgbClr val="000000"/>
              </a:solidFill>
              <a:highlight>
                <a:srgbClr val="FFFFFF"/>
              </a:highlight>
              <a:latin typeface="Century Gothic"/>
            </a:endParaRPr>
          </a:p>
          <a:p>
            <a:pPr algn="l"/>
            <a:r>
              <a:rPr lang="en-GB" sz="2000" b="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You have five minutes for the presentation.</a:t>
            </a:r>
          </a:p>
          <a:p>
            <a:pPr algn="l"/>
            <a:endParaRPr lang="en-GB" sz="2000" b="0" dirty="0">
              <a:solidFill>
                <a:srgbClr val="000000"/>
              </a:solidFill>
              <a:highlight>
                <a:srgbClr val="FFFFFF"/>
              </a:highlight>
              <a:latin typeface="Century Gothic"/>
            </a:endParaRPr>
          </a:p>
          <a:p>
            <a:pPr algn="l"/>
            <a:r>
              <a:rPr lang="en-GB" sz="2000" b="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Everyone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entury Gothic"/>
              </a:rPr>
              <a:t> needs to say something during the ‘broadcast’. You </a:t>
            </a:r>
            <a:r>
              <a:rPr lang="en-GB" sz="2000" b="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will have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entury Gothic"/>
              </a:rPr>
              <a:t> the following roles in your group:  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entury Gothic"/>
              </a:rPr>
              <a:t>​</a:t>
            </a:r>
          </a:p>
          <a:p>
            <a:pPr algn="l" rtl="0" fontAlgn="base">
              <a:buClr>
                <a:srgbClr val="006F62"/>
              </a:buClr>
              <a:buAutoNum type="arabicPeriod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entury Gothic"/>
              </a:rPr>
              <a:t> news anchor – introduces the story  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Century Gothic"/>
              </a:rPr>
              <a:t>​</a:t>
            </a:r>
          </a:p>
          <a:p>
            <a:pPr algn="l" rtl="0" fontAlgn="base">
              <a:buClr>
                <a:srgbClr val="006F62"/>
              </a:buClr>
              <a:buAutoNum type="arabicPeriod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entury Gothic"/>
              </a:rPr>
              <a:t> reporter – gives more detail  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Century Gothic"/>
              </a:rPr>
              <a:t>​</a:t>
            </a:r>
          </a:p>
          <a:p>
            <a:pPr algn="l" rtl="0" fontAlgn="base">
              <a:buClr>
                <a:srgbClr val="006F62"/>
              </a:buClr>
              <a:buAutoNum type="arabicPeriod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entury Gothic"/>
              </a:rPr>
              <a:t> scientist</a:t>
            </a:r>
            <a:r>
              <a:rPr lang="en-GB" sz="2000" b="0" dirty="0">
                <a:solidFill>
                  <a:srgbClr val="000000"/>
                </a:solidFill>
                <a:highlight>
                  <a:srgbClr val="FFFFFF"/>
                </a:highlight>
                <a:latin typeface="Century Gothic"/>
              </a:rPr>
              <a:t>/s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entury Gothic"/>
              </a:rPr>
              <a:t> – answers questions.  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entury Gothic"/>
              </a:rPr>
              <a:t>​</a:t>
            </a:r>
          </a:p>
          <a:p>
            <a:pPr algn="l">
              <a:buClr>
                <a:srgbClr val="006F62"/>
              </a:buClr>
            </a:pPr>
            <a:endParaRPr lang="en-GB" sz="1800" b="0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1A71E5-BFBB-F7D9-185D-FA4C54233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8" t="50000" r="51356" b="26667"/>
          <a:stretch/>
        </p:blipFill>
        <p:spPr>
          <a:xfrm>
            <a:off x="8405662" y="390334"/>
            <a:ext cx="2101037" cy="216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449693-31FE-1B39-5BD6-DC19B2BCB9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3" t="9005" r="53474" b="72652"/>
          <a:stretch/>
        </p:blipFill>
        <p:spPr>
          <a:xfrm>
            <a:off x="8779408" y="4509000"/>
            <a:ext cx="1707777" cy="2160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DDAC077-6362-0C63-4775-48172604F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81" t="51970" r="28040" b="29838"/>
          <a:stretch/>
        </p:blipFill>
        <p:spPr>
          <a:xfrm>
            <a:off x="8373147" y="2349000"/>
            <a:ext cx="2407601" cy="216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2548F0-2681-CE07-6A95-1410700C5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5501" y="2303929"/>
            <a:ext cx="1699031" cy="225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905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9D9D0C-0586-E442-995D-36877D5D3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/>
              </a:rPr>
              <a:t>What the news anchor needs to do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EBE797-8407-CC7F-999B-36F7165CA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018" y="1320719"/>
            <a:ext cx="8026300" cy="4216562"/>
          </a:xfrm>
        </p:spPr>
        <p:txBody>
          <a:bodyPr>
            <a:normAutofit/>
          </a:bodyPr>
          <a:lstStyle/>
          <a:p>
            <a:pPr algn="l">
              <a:buClr>
                <a:srgbClr val="006F62"/>
              </a:buClr>
            </a:pPr>
            <a:endParaRPr lang="en-US" sz="2000" b="0" dirty="0"/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000" b="0" dirty="0">
                <a:latin typeface="Century Gothic"/>
              </a:rPr>
              <a:t>Introduce the news item and explain simply what problem the scientists were trying to solve, or what they were trying to investigate.</a:t>
            </a: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000" b="0" dirty="0">
                <a:latin typeface="Century Gothic"/>
              </a:rPr>
              <a:t>Work with your group to make sure the whole presentation is no longer than five minutes. Talk together about how much time each part should take.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0" dirty="0">
                <a:latin typeface="Century Gothic"/>
              </a:rPr>
              <a:t>End the news item after your teammates have finished. Give a closing statement in reaction to what’s been said. For inspiration, imagine how your friends or family might feel hearing the news item.</a:t>
            </a:r>
            <a:endParaRPr lang="en-US" sz="4000" b="0" dirty="0">
              <a:latin typeface="Century Gothic"/>
            </a:endParaRPr>
          </a:p>
          <a:p>
            <a:pPr algn="l"/>
            <a:endParaRPr lang="en-US" sz="1800" b="0" dirty="0">
              <a:latin typeface="Century Gothic"/>
            </a:endParaRPr>
          </a:p>
          <a:p>
            <a:pPr marL="171450" indent="-171450" algn="l">
              <a:buFont typeface="Arial"/>
              <a:buChar char="•"/>
            </a:pPr>
            <a:endParaRPr lang="en-US" b="0" dirty="0">
              <a:latin typeface="Century Gothic"/>
            </a:endParaRPr>
          </a:p>
          <a:p>
            <a:pPr marL="171450" indent="-171450" algn="l">
              <a:buFont typeface="Arial"/>
              <a:buChar char="•"/>
            </a:pPr>
            <a:endParaRPr lang="en-US" b="0" dirty="0">
              <a:latin typeface="Century Gothic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7A08CD-D793-DC4B-6FE9-BECD89DBF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9" t="8263" r="73716" b="73975"/>
          <a:stretch/>
        </p:blipFill>
        <p:spPr>
          <a:xfrm>
            <a:off x="8552331" y="1929386"/>
            <a:ext cx="2160000" cy="215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131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CF3A72-01CF-A4E8-DA6C-7FDE36887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/>
              </a:rPr>
              <a:t>What the reporter needs to do</a:t>
            </a: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EA25545-4BC5-1183-4A90-967F94F5D199}"/>
              </a:ext>
            </a:extLst>
          </p:cNvPr>
          <p:cNvSpPr txBox="1">
            <a:spLocks/>
          </p:cNvSpPr>
          <p:nvPr/>
        </p:nvSpPr>
        <p:spPr>
          <a:xfrm>
            <a:off x="413225" y="1308846"/>
            <a:ext cx="7556399" cy="4416093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400" dirty="0"/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200" b="0" dirty="0">
                <a:latin typeface="Century Gothic"/>
              </a:rPr>
              <a:t>After the news anchor speaks, tell the audience more about the problem the scientists were trying to solve.</a:t>
            </a: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200" b="0" dirty="0">
                <a:latin typeface="Century Gothic"/>
              </a:rPr>
              <a:t>Ask the scientist questions so the audience can learn about their discovery. Think about what the audience would want to know. Look at the prompts in step 6 of your worksheet.</a:t>
            </a:r>
          </a:p>
          <a:p>
            <a:pPr marL="1028700" lvl="1" indent="-342900">
              <a:buClr>
                <a:srgbClr val="006F62"/>
              </a:buClr>
            </a:pPr>
            <a:r>
              <a:rPr lang="en-GB" sz="2200" dirty="0">
                <a:latin typeface="Century Gothic"/>
              </a:rPr>
              <a:t>Findings</a:t>
            </a:r>
          </a:p>
          <a:p>
            <a:pPr marL="1028700" lvl="1" indent="-342900">
              <a:buClr>
                <a:srgbClr val="006F62"/>
              </a:buClr>
            </a:pPr>
            <a:r>
              <a:rPr lang="en-GB" sz="2200" b="0" dirty="0">
                <a:latin typeface="Century Gothic"/>
              </a:rPr>
              <a:t>Context</a:t>
            </a:r>
          </a:p>
          <a:p>
            <a:pPr marL="1028700" lvl="1" indent="-342900">
              <a:buClr>
                <a:srgbClr val="006F62"/>
              </a:buClr>
            </a:pPr>
            <a:r>
              <a:rPr lang="en-GB" sz="2200" dirty="0">
                <a:latin typeface="Century Gothic"/>
              </a:rPr>
              <a:t>Relevance/application</a:t>
            </a:r>
          </a:p>
          <a:p>
            <a:pPr marL="1028700" lvl="1" indent="-342900">
              <a:buClr>
                <a:srgbClr val="006F62"/>
              </a:buClr>
            </a:pPr>
            <a:r>
              <a:rPr lang="en-GB" sz="2200" dirty="0">
                <a:latin typeface="Century Gothic"/>
              </a:rPr>
              <a:t>I</a:t>
            </a:r>
            <a:r>
              <a:rPr lang="en-GB" sz="2200" b="0" dirty="0">
                <a:latin typeface="Century Gothic"/>
              </a:rPr>
              <a:t>mpact</a:t>
            </a:r>
          </a:p>
          <a:p>
            <a:pPr marL="1028700" lvl="1" indent="-342900">
              <a:buClr>
                <a:srgbClr val="006F62"/>
              </a:buClr>
            </a:pPr>
            <a:endParaRPr lang="en-GB" sz="2200" b="0" dirty="0">
              <a:latin typeface="Century Gothic"/>
            </a:endParaRP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200" b="0" dirty="0">
                <a:latin typeface="Century Gothic"/>
              </a:rPr>
              <a:t>When practising with your group, try to respond to what the scientist says instead of just reading your questions. </a:t>
            </a:r>
            <a:endParaRPr lang="en-US" sz="2200" b="0" dirty="0">
              <a:latin typeface="Century Gothic"/>
            </a:endParaRPr>
          </a:p>
          <a:p>
            <a:pPr marL="171450" indent="-171450" algn="l">
              <a:buFont typeface="Arial"/>
              <a:buChar char="•"/>
            </a:pPr>
            <a:endParaRPr lang="en-US" b="0" dirty="0">
              <a:latin typeface="Century Gothic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0D2837-4408-7981-C16A-DA30E58A1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1" t="53531" r="52656" b="30377"/>
          <a:stretch/>
        </p:blipFill>
        <p:spPr>
          <a:xfrm>
            <a:off x="8302752" y="2276856"/>
            <a:ext cx="2519999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864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6DF4A2-4B16-81D0-8CFA-8A850147B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/>
              </a:rPr>
              <a:t>What the scientist needs to do</a:t>
            </a: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3D9FE47-08F3-F5E3-2F49-AC197F04752A}"/>
              </a:ext>
            </a:extLst>
          </p:cNvPr>
          <p:cNvSpPr txBox="1">
            <a:spLocks/>
          </p:cNvSpPr>
          <p:nvPr/>
        </p:nvSpPr>
        <p:spPr>
          <a:xfrm>
            <a:off x="540000" y="1246093"/>
            <a:ext cx="6757271" cy="5396754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400" dirty="0"/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400" b="0" dirty="0">
                <a:latin typeface="Century Gothic"/>
              </a:rPr>
              <a:t>When the reporter asks you questions, give clear answers that your classmates will understand.</a:t>
            </a: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400" b="0" dirty="0">
                <a:latin typeface="Century Gothic"/>
              </a:rPr>
              <a:t>Read the text carefully and make sure you know the main ideas. Look at the prompts in step 6 on your worksheet.</a:t>
            </a:r>
          </a:p>
          <a:p>
            <a:pPr marL="1028700" lvl="1" indent="-342900">
              <a:buClr>
                <a:srgbClr val="006F62"/>
              </a:buClr>
            </a:pPr>
            <a:r>
              <a:rPr lang="en-GB" dirty="0">
                <a:latin typeface="Century Gothic"/>
              </a:rPr>
              <a:t>Findings</a:t>
            </a:r>
          </a:p>
          <a:p>
            <a:pPr marL="1028700" lvl="1" indent="-342900">
              <a:buClr>
                <a:srgbClr val="006F62"/>
              </a:buClr>
            </a:pPr>
            <a:r>
              <a:rPr lang="en-GB" b="0" dirty="0">
                <a:latin typeface="Century Gothic"/>
              </a:rPr>
              <a:t>Context</a:t>
            </a:r>
          </a:p>
          <a:p>
            <a:pPr marL="1028700" lvl="1" indent="-342900">
              <a:buClr>
                <a:srgbClr val="006F62"/>
              </a:buClr>
            </a:pPr>
            <a:r>
              <a:rPr lang="en-GB" dirty="0">
                <a:latin typeface="Century Gothic"/>
              </a:rPr>
              <a:t>Relevance/application</a:t>
            </a:r>
          </a:p>
          <a:p>
            <a:pPr marL="1028700" lvl="1" indent="-342900">
              <a:buClr>
                <a:srgbClr val="006F62"/>
              </a:buClr>
            </a:pPr>
            <a:r>
              <a:rPr lang="en-GB" dirty="0">
                <a:latin typeface="Century Gothic"/>
              </a:rPr>
              <a:t>I</a:t>
            </a:r>
            <a:r>
              <a:rPr lang="en-GB" b="0" dirty="0">
                <a:latin typeface="Century Gothic"/>
              </a:rPr>
              <a:t>mpact</a:t>
            </a:r>
          </a:p>
          <a:p>
            <a:pPr marL="1028700" lvl="1" indent="-342900">
              <a:buClr>
                <a:srgbClr val="006F62"/>
              </a:buClr>
            </a:pPr>
            <a:endParaRPr lang="en-GB" b="0" dirty="0">
              <a:latin typeface="Century Gothic"/>
            </a:endParaRP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GB" sz="2400" b="0" dirty="0">
                <a:latin typeface="Century Gothic"/>
              </a:rPr>
              <a:t>If any words from the text seem hard, think of simpler ones to explain them.</a:t>
            </a:r>
          </a:p>
          <a:p>
            <a:pPr marL="342900" indent="-342900" algn="l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GB" sz="2400" b="0" dirty="0">
                <a:latin typeface="Century Gothic"/>
              </a:rPr>
              <a:t>Talk to your group about whether pictures or diagrams could help the audience understand better. If you decide to use them, find and present them.</a:t>
            </a:r>
            <a:endParaRPr lang="en-US" sz="2400" b="0" dirty="0">
              <a:latin typeface="Century Gothic"/>
            </a:endParaRPr>
          </a:p>
          <a:p>
            <a:pPr algn="l"/>
            <a:endParaRPr lang="en-US" sz="1500" b="0" dirty="0">
              <a:latin typeface="Century Gothic"/>
            </a:endParaRPr>
          </a:p>
          <a:p>
            <a:pPr marL="171450" indent="-171450" algn="l">
              <a:buFont typeface="Arial"/>
              <a:buChar char="•"/>
            </a:pPr>
            <a:endParaRPr lang="en-US" b="0" dirty="0">
              <a:latin typeface="Century Gothic"/>
            </a:endParaRPr>
          </a:p>
          <a:p>
            <a:pPr marL="171450" indent="-171450" algn="l">
              <a:buFont typeface="Arial"/>
              <a:buChar char="•"/>
            </a:pPr>
            <a:endParaRPr lang="en-US" b="0" dirty="0">
              <a:latin typeface="Century Gothic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EAB1B0-4363-C452-5E40-8C71AA0C2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4" t="52760" r="76040" b="30590"/>
          <a:stretch/>
        </p:blipFill>
        <p:spPr>
          <a:xfrm>
            <a:off x="7297271" y="2187388"/>
            <a:ext cx="1771430" cy="216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DBE711-FD73-4F83-C86C-237958B0F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43" t="52608" r="9652" b="30459"/>
          <a:stretch/>
        </p:blipFill>
        <p:spPr>
          <a:xfrm>
            <a:off x="9093102" y="2187387"/>
            <a:ext cx="1811998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718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9D1A7E-2DFB-D4E4-AB4D-6C88E1FC9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a good news presentation look like?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5561D7-E089-7107-9B26-B8DB8402A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60000"/>
            <a:ext cx="10080000" cy="547249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200" b="0" dirty="0">
                <a:latin typeface="Century Gothic"/>
              </a:rPr>
              <a:t>In a good presentation...</a:t>
            </a:r>
            <a:endParaRPr lang="en-US" sz="2200" dirty="0"/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latin typeface="Century Gothic"/>
              </a:rPr>
              <a:t>there is a clear beginning, middle and end</a:t>
            </a: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latin typeface="Century Gothic"/>
              </a:rPr>
              <a:t>everyone involved gets to speak and when they do, they are introduced and thanked for their contribution</a:t>
            </a: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latin typeface="Century Gothic"/>
              </a:rPr>
              <a:t>it's clear that the participants have considered the needs and interests of their audience</a:t>
            </a: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latin typeface="Century Gothic"/>
              </a:rPr>
              <a:t>it ends on time (remember each group has five minutes to speak)</a:t>
            </a:r>
          </a:p>
          <a:p>
            <a:pPr algn="l"/>
            <a:endParaRPr lang="en-US" sz="2200" b="0" dirty="0">
              <a:latin typeface="Century Gothic"/>
            </a:endParaRPr>
          </a:p>
          <a:p>
            <a:pPr algn="l"/>
            <a:r>
              <a:rPr lang="en-US" sz="2200" b="0" dirty="0">
                <a:latin typeface="Century Gothic"/>
              </a:rPr>
              <a:t>When speaking... </a:t>
            </a: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latin typeface="Century Gothic"/>
              </a:rPr>
              <a:t>be clear</a:t>
            </a: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latin typeface="Century Gothic"/>
              </a:rPr>
              <a:t>be loud enough</a:t>
            </a: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latin typeface="Century Gothic"/>
              </a:rPr>
              <a:t>look at the audience</a:t>
            </a: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latin typeface="Century Gothic"/>
                <a:cs typeface="Calibri"/>
              </a:rPr>
              <a:t>use words the audience will understand</a:t>
            </a:r>
          </a:p>
          <a:p>
            <a:pPr marL="342900" indent="-342900" algn="l">
              <a:buClr>
                <a:srgbClr val="006F62"/>
              </a:buClr>
              <a:buFont typeface="Arial" panose="020B0604020202020204" pitchFamily="34" charset="0"/>
              <a:buChar char="•"/>
            </a:pPr>
            <a:r>
              <a:rPr lang="en-US" sz="2200" b="0" dirty="0">
                <a:latin typeface="Century Gothic"/>
                <a:cs typeface="Calibri"/>
              </a:rPr>
              <a:t>look and sound confident (even if you don't feel it yet)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7140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7d88b2-bc5d-47d8-b067-5f30c82b40fb">
      <Terms xmlns="http://schemas.microsoft.com/office/infopath/2007/PartnerControls"/>
    </lcf76f155ced4ddcb4097134ff3c332f>
    <Editorialstage xmlns="5c7d88b2-bc5d-47d8-b067-5f30c82b40fb" xsi:nil="true"/>
    <TaxCatchAll xmlns="9e3c562f-56b0-4bc9-96c8-d04b09868558" xsi:nil="true"/>
  </documentManagement>
</p:properties>
</file>

<file path=customXml/itemProps1.xml><?xml version="1.0" encoding="utf-8"?>
<ds:datastoreItem xmlns:ds="http://schemas.openxmlformats.org/officeDocument/2006/customXml" ds:itemID="{F8A00AD5-10C4-4662-999D-B7145441A1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A7FFDA-B0B7-423F-93A9-FF3FE7A899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7d88b2-bc5d-47d8-b067-5f30c82b40fb"/>
    <ds:schemaRef ds:uri="9e3c562f-56b0-4bc9-96c8-d04b098685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C6EA463-9BB4-406A-A2B9-F7F8B47FAB3C}">
  <ds:schemaRefs>
    <ds:schemaRef ds:uri="http://purl.org/dc/dcmitype/"/>
    <ds:schemaRef ds:uri="5c7d88b2-bc5d-47d8-b067-5f30c82b40fb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9e3c562f-56b0-4bc9-96c8-d04b09868558"/>
    <ds:schemaRef ds:uri="http://purl.org/dc/elements/1.1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510</Words>
  <Application>Microsoft Office PowerPoint</Application>
  <PresentationFormat>Widescreen</PresentationFormat>
  <Paragraphs>64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Century Gothic</vt:lpstr>
      <vt:lpstr>Office Theme</vt:lpstr>
      <vt:lpstr>11–14 years</vt:lpstr>
      <vt:lpstr>The task</vt:lpstr>
      <vt:lpstr>What the news anchor needs to do</vt:lpstr>
      <vt:lpstr>What the reporter needs to do</vt:lpstr>
      <vt:lpstr>What the scientist needs to do</vt:lpstr>
      <vt:lpstr>What does a good news presentation look like?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model reading comprehension student slides</dc:title>
  <dc:creator>RoyalSocietyofChemistry@royalsocietychemistry.onmicrosoft.com</dc:creator>
  <cp:keywords>reading comprehension; 11-4; particle model; speaking and listening; oracy; science news; active reading; science communication</cp:keywords>
  <dc:description>From rsc.li/428fGaY, student sheet, teacher notes with answers and extension activity script template also available
</dc:description>
  <cp:lastModifiedBy>Katie Haylor</cp:lastModifiedBy>
  <cp:revision>15</cp:revision>
  <dcterms:created xsi:type="dcterms:W3CDTF">2024-11-25T12:02:51Z</dcterms:created>
  <dcterms:modified xsi:type="dcterms:W3CDTF">2025-04-24T15:04:52Z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0x010100E45D359969893149933A4D4A74E189F8</vt:lpwstr>
  </property>
</Properties>
</file>