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383" r:id="rId2"/>
    <p:sldId id="384" r:id="rId3"/>
    <p:sldId id="380" r:id="rId4"/>
    <p:sldId id="382" r:id="rId5"/>
    <p:sldId id="381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7120" autoAdjust="0"/>
    <p:restoredTop sz="86388" autoAdjust="0"/>
  </p:normalViewPr>
  <p:slideViewPr>
    <p:cSldViewPr snapToGrid="0">
      <p:cViewPr varScale="1">
        <p:scale>
          <a:sx n="95" d="100"/>
          <a:sy n="95" d="100"/>
        </p:scale>
        <p:origin x="1566" y="78"/>
      </p:cViewPr>
      <p:guideLst/>
    </p:cSldViewPr>
  </p:slideViewPr>
  <p:outlineViewPr>
    <p:cViewPr>
      <p:scale>
        <a:sx n="33" d="100"/>
        <a:sy n="33" d="100"/>
      </p:scale>
      <p:origin x="0" y="-204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9AD4E9-C5AA-46C0-9822-32F8AD59598F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C582E4F-F0E1-4E50-982A-732AA431C08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725113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dirty="0"/>
              <a:t>A full written method is 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r>
              <a:rPr lang="en-GB" sz="120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</a:rPr>
              <a:t> </a:t>
            </a:r>
            <a:endParaRPr lang="en-GB" dirty="0"/>
          </a:p>
          <a:p>
            <a:pPr marL="228600" indent="-228600">
              <a:buAutoNum type="arabicParenR"/>
            </a:pPr>
            <a:r>
              <a:rPr lang="en-GB" dirty="0"/>
              <a:t>Add 3–4 drops of acidified potassium dichromate to a well in a spotting tile.</a:t>
            </a:r>
          </a:p>
          <a:p>
            <a:pPr marL="228600" indent="-228600">
              <a:buAutoNum type="arabicParenR"/>
            </a:pPr>
            <a:r>
              <a:rPr lang="en-GB" baseline="0" dirty="0"/>
              <a:t>Add </a:t>
            </a:r>
            <a:r>
              <a:rPr lang="en-GB" dirty="0"/>
              <a:t>3–</a:t>
            </a:r>
            <a:r>
              <a:rPr lang="en-GB" baseline="0" dirty="0"/>
              <a:t>4 drops of the first sample to the same well.</a:t>
            </a:r>
          </a:p>
          <a:p>
            <a:pPr marL="228600" indent="-228600">
              <a:buAutoNum type="arabicParenR"/>
            </a:pPr>
            <a:r>
              <a:rPr lang="en-GB" baseline="0" dirty="0"/>
              <a:t>Observe and record any colour changes.</a:t>
            </a:r>
          </a:p>
          <a:p>
            <a:pPr marL="228600" marR="0" lvl="0" indent="-2286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AutoNum type="arabicParenR"/>
              <a:tabLst/>
              <a:defRPr/>
            </a:pPr>
            <a:r>
              <a:rPr lang="en-GB" baseline="0" dirty="0"/>
              <a:t>Repeat steps 1–3 for the other samples. </a:t>
            </a:r>
            <a:endParaRPr lang="en-GB" dirty="0"/>
          </a:p>
          <a:p>
            <a:pPr marL="228600" indent="-228600">
              <a:buAutoNum type="arabicParenR"/>
            </a:pPr>
            <a:endParaRPr lang="en-GB" baseline="0" dirty="0"/>
          </a:p>
          <a:p>
            <a:pPr marL="228600" indent="-228600">
              <a:buAutoNum type="arabicParenR"/>
            </a:pPr>
            <a:endParaRPr lang="en-GB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A4DA5DC-95BF-4697-A9FC-A2237F0DBCE8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4059484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/>
              <a:t>A full written method is 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r>
              <a:rPr lang="en-GB" sz="120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</a:rPr>
              <a:t> </a:t>
            </a:r>
            <a:endParaRPr lang="en-GB" dirty="0"/>
          </a:p>
          <a:p>
            <a:pPr marL="228600" indent="-228600">
              <a:buAutoNum type="arabicParenR"/>
            </a:pPr>
            <a:r>
              <a:rPr lang="en-GB" dirty="0"/>
              <a:t>Add 2.5 cm</a:t>
            </a:r>
            <a:r>
              <a:rPr lang="en-GB" baseline="30000" dirty="0"/>
              <a:t>3</a:t>
            </a:r>
            <a:r>
              <a:rPr lang="en-GB" baseline="0" dirty="0"/>
              <a:t> AgNO</a:t>
            </a:r>
            <a:r>
              <a:rPr lang="en-GB" baseline="-25000" dirty="0"/>
              <a:t>3</a:t>
            </a:r>
            <a:r>
              <a:rPr lang="en-GB" baseline="0" dirty="0"/>
              <a:t> to a clean, dry test tube.</a:t>
            </a:r>
          </a:p>
          <a:p>
            <a:pPr marL="228600" indent="-228600">
              <a:buAutoNum type="arabicParenR"/>
            </a:pPr>
            <a:r>
              <a:rPr lang="en-GB" baseline="0" dirty="0"/>
              <a:t>Add 1 drop of NaOH to the test tube.</a:t>
            </a:r>
          </a:p>
          <a:p>
            <a:pPr marL="228600" indent="-228600">
              <a:buAutoNum type="arabicParenR"/>
            </a:pPr>
            <a:r>
              <a:rPr lang="en-GB" baseline="0" dirty="0"/>
              <a:t>Add NH</a:t>
            </a:r>
            <a:r>
              <a:rPr lang="en-GB" baseline="-25000" dirty="0"/>
              <a:t>3</a:t>
            </a:r>
            <a:r>
              <a:rPr lang="en-GB" baseline="0" dirty="0"/>
              <a:t>(aq) dropwise with agitation until the precipitate just dissolves – this is Tollens’ reagent.</a:t>
            </a:r>
          </a:p>
          <a:p>
            <a:pPr marL="228600" indent="-228600">
              <a:buAutoNum type="arabicParenR"/>
            </a:pPr>
            <a:r>
              <a:rPr lang="en-GB" baseline="0" dirty="0"/>
              <a:t>Heat the Tollens’ reagent in a water bath to 60-70°C.</a:t>
            </a:r>
          </a:p>
          <a:p>
            <a:pPr marL="228600" indent="-228600">
              <a:buAutoNum type="arabicParenR"/>
            </a:pPr>
            <a:r>
              <a:rPr lang="en-GB" baseline="0" dirty="0"/>
              <a:t>Add 2 cm</a:t>
            </a:r>
            <a:r>
              <a:rPr lang="en-GB" baseline="30000" dirty="0"/>
              <a:t>3</a:t>
            </a:r>
            <a:r>
              <a:rPr lang="en-GB" baseline="0" dirty="0"/>
              <a:t> of the sample identifies as an aldehyde to the Tollens’ reagent.</a:t>
            </a:r>
          </a:p>
          <a:p>
            <a:pPr marL="228600" indent="-228600">
              <a:buAutoNum type="arabicParenR"/>
            </a:pPr>
            <a:r>
              <a:rPr lang="en-GB" baseline="0" dirty="0"/>
              <a:t>Leave for 15 minutes – observe the formation of the </a:t>
            </a:r>
            <a:r>
              <a:rPr lang="en-GB" i="0" baseline="0" dirty="0"/>
              <a:t>silver mirror if an aldehyde is present.</a:t>
            </a:r>
            <a:endParaRPr lang="en-GB" baseline="0" dirty="0"/>
          </a:p>
          <a:p>
            <a:pPr marL="228600" indent="-228600">
              <a:buAutoNum type="arabicParenR"/>
            </a:pPr>
            <a:r>
              <a:rPr lang="en-GB" baseline="0" dirty="0"/>
              <a:t>Dispose of the solution down foul-water drain.</a:t>
            </a:r>
          </a:p>
          <a:p>
            <a:pPr marL="228600" indent="-228600">
              <a:buAutoNum type="arabicParenR"/>
            </a:pPr>
            <a:endParaRPr lang="en-GB" baseline="0" dirty="0"/>
          </a:p>
          <a:p>
            <a:pPr marL="228600" indent="-228600">
              <a:buAutoNum type="arabicParenR"/>
            </a:pPr>
            <a:endParaRPr lang="en-GB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A4DA5DC-95BF-4697-A9FC-A2237F0DBCE8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5768951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/>
              <a:t>A full written method is 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r>
              <a:rPr lang="en-GB" sz="120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</a:rPr>
              <a:t> </a:t>
            </a:r>
            <a:endParaRPr lang="en-GB" dirty="0"/>
          </a:p>
          <a:p>
            <a:pPr marL="228600" indent="-228600">
              <a:buAutoNum type="arabicParenR"/>
            </a:pPr>
            <a:r>
              <a:rPr lang="en-GB" dirty="0"/>
              <a:t>Add 2 cm</a:t>
            </a:r>
            <a:r>
              <a:rPr lang="en-GB" baseline="30000" dirty="0"/>
              <a:t>3</a:t>
            </a:r>
            <a:r>
              <a:rPr lang="en-GB" baseline="0" dirty="0"/>
              <a:t> of the first sample to a labelled test tube.</a:t>
            </a:r>
          </a:p>
          <a:p>
            <a:pPr marL="228600" indent="-228600">
              <a:buAutoNum type="arabicParenR"/>
            </a:pPr>
            <a:r>
              <a:rPr lang="en-GB" baseline="0" dirty="0"/>
              <a:t>Add 3-4 drops of sodium hydrogen carbonate solution to the test tube.</a:t>
            </a:r>
          </a:p>
          <a:p>
            <a:pPr marL="228600" indent="-228600">
              <a:buAutoNum type="arabicParenR"/>
            </a:pPr>
            <a:r>
              <a:rPr lang="en-GB" baseline="0" dirty="0"/>
              <a:t>Observe and record your results. A positive result is effervescence. </a:t>
            </a:r>
          </a:p>
          <a:p>
            <a:pPr marL="228600" indent="-228600">
              <a:buAutoNum type="arabicParenR"/>
            </a:pPr>
            <a:r>
              <a:rPr lang="en-GB" baseline="0" dirty="0"/>
              <a:t>Repeat steps 1–3 for the other samples.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A4DA5DC-95BF-4697-A9FC-A2237F0DBCE8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91625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GB" dirty="0"/>
              <a:t>A full written method is 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r>
              <a:rPr lang="en-GB" sz="120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</a:rPr>
              <a:t> </a:t>
            </a:r>
            <a:endParaRPr lang="en-GB" dirty="0"/>
          </a:p>
          <a:p>
            <a:pPr marL="228600" indent="-228600">
              <a:buFont typeface="+mj-lt"/>
              <a:buAutoNum type="arabicParenR"/>
            </a:pPr>
            <a:r>
              <a:rPr lang="en-GB" dirty="0"/>
              <a:t>Set up a water bath of 100 cm</a:t>
            </a:r>
            <a:r>
              <a:rPr lang="en-GB" baseline="30000" dirty="0"/>
              <a:t>3</a:t>
            </a:r>
            <a:r>
              <a:rPr lang="en-GB" baseline="0" dirty="0"/>
              <a:t> just boiled water and 100 cm</a:t>
            </a:r>
            <a:r>
              <a:rPr lang="en-GB" baseline="30000" dirty="0"/>
              <a:t>3</a:t>
            </a:r>
            <a:r>
              <a:rPr lang="en-GB" baseline="0" dirty="0"/>
              <a:t> cold tap water.</a:t>
            </a:r>
            <a:endParaRPr lang="en-GB" dirty="0"/>
          </a:p>
          <a:p>
            <a:pPr marL="228600" indent="-228600">
              <a:buFont typeface="+mj-lt"/>
              <a:buAutoNum type="arabicParenR"/>
            </a:pPr>
            <a:r>
              <a:rPr lang="en-GB" dirty="0"/>
              <a:t>Add 10 drops of the first sample to a labelled test tube.</a:t>
            </a:r>
          </a:p>
          <a:p>
            <a:pPr marL="228600" indent="-228600">
              <a:buFont typeface="+mj-lt"/>
              <a:buAutoNum type="arabicParenR"/>
            </a:pPr>
            <a:r>
              <a:rPr lang="en-GB" dirty="0"/>
              <a:t>Add 2 cm</a:t>
            </a:r>
            <a:r>
              <a:rPr lang="en-GB" baseline="30000" dirty="0"/>
              <a:t>3</a:t>
            </a:r>
            <a:r>
              <a:rPr lang="en-GB" baseline="0" dirty="0"/>
              <a:t> ethanol to the same test tube and place it in the water bath.</a:t>
            </a:r>
          </a:p>
          <a:p>
            <a:pPr marL="228600" indent="-228600">
              <a:buFont typeface="+mj-lt"/>
              <a:buAutoNum type="arabicParenR"/>
            </a:pPr>
            <a:r>
              <a:rPr lang="en-GB" baseline="0" dirty="0"/>
              <a:t>Add 2.5 cm</a:t>
            </a:r>
            <a:r>
              <a:rPr lang="en-GB" baseline="30000" dirty="0"/>
              <a:t>3</a:t>
            </a:r>
            <a:r>
              <a:rPr lang="en-GB" baseline="0" dirty="0"/>
              <a:t> AgNO</a:t>
            </a:r>
            <a:r>
              <a:rPr lang="en-GB" baseline="-25000" dirty="0"/>
              <a:t>3 </a:t>
            </a:r>
            <a:r>
              <a:rPr lang="en-GB" baseline="0" dirty="0"/>
              <a:t>to a second labelled test tube. Repeat steps 1–4 for the remaining samples. </a:t>
            </a:r>
          </a:p>
          <a:p>
            <a:pPr marL="228600" indent="-228600">
              <a:buFont typeface="+mj-lt"/>
              <a:buAutoNum type="arabicParenR"/>
            </a:pPr>
            <a:r>
              <a:rPr lang="en-GB" baseline="0" dirty="0"/>
              <a:t>Allow the solutions to warm for five minutes.</a:t>
            </a:r>
          </a:p>
          <a:p>
            <a:pPr marL="228600" indent="-228600">
              <a:buFont typeface="+mj-lt"/>
              <a:buAutoNum type="arabicParenR"/>
            </a:pPr>
            <a:r>
              <a:rPr lang="en-GB" baseline="0" dirty="0"/>
              <a:t>Mix the solutions in the test tubes together.</a:t>
            </a:r>
          </a:p>
          <a:p>
            <a:pPr marL="228600" indent="-228600">
              <a:buFont typeface="+mj-lt"/>
              <a:buAutoNum type="arabicParenR"/>
            </a:pPr>
            <a:r>
              <a:rPr lang="en-GB" baseline="0" dirty="0"/>
              <a:t>Observe and record any precipitates.</a:t>
            </a:r>
          </a:p>
          <a:p>
            <a:pPr marL="228600" indent="-228600">
              <a:buAutoNum type="arabicParenR"/>
            </a:pPr>
            <a:endParaRPr lang="en-GB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A4DA5DC-95BF-4697-A9FC-A2237F0DBCE8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279935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/>
              <a:t>A full written method is 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r>
              <a:rPr lang="en-GB" sz="120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</a:rPr>
              <a:t> </a:t>
            </a:r>
            <a:endParaRPr lang="en-GB" dirty="0"/>
          </a:p>
          <a:p>
            <a:pPr marL="228600" indent="-228600">
              <a:buAutoNum type="arabicParenR"/>
            </a:pPr>
            <a:r>
              <a:rPr lang="en-GB" dirty="0"/>
              <a:t>Add 3–4 drops </a:t>
            </a:r>
            <a:r>
              <a:rPr lang="en-GB" baseline="0" dirty="0"/>
              <a:t>of the first sample to a labelled test tube.</a:t>
            </a:r>
          </a:p>
          <a:p>
            <a:pPr marL="228600" indent="-228600">
              <a:buAutoNum type="arabicParenR"/>
            </a:pPr>
            <a:r>
              <a:rPr lang="en-GB" baseline="0" dirty="0"/>
              <a:t>Add </a:t>
            </a:r>
            <a:r>
              <a:rPr lang="en-GB" dirty="0"/>
              <a:t>1 cm</a:t>
            </a:r>
            <a:r>
              <a:rPr lang="en-GB" baseline="30000" dirty="0"/>
              <a:t>3</a:t>
            </a:r>
            <a:r>
              <a:rPr lang="en-GB" baseline="0" dirty="0"/>
              <a:t> of bromine water solution to the test tube.</a:t>
            </a:r>
          </a:p>
          <a:p>
            <a:pPr marL="228600" indent="-228600">
              <a:buAutoNum type="arabicParenR"/>
            </a:pPr>
            <a:r>
              <a:rPr lang="en-GB" baseline="0" dirty="0"/>
              <a:t>Agitate the test tube to mix the solutions.</a:t>
            </a:r>
          </a:p>
          <a:p>
            <a:pPr marL="228600" indent="-228600">
              <a:buAutoNum type="arabicParenR"/>
            </a:pPr>
            <a:r>
              <a:rPr lang="en-GB" baseline="0" dirty="0"/>
              <a:t>Observe and record your results. A positive result is the bromine water turning colourless.</a:t>
            </a:r>
          </a:p>
          <a:p>
            <a:pPr marL="228600" indent="-228600">
              <a:buAutoNum type="arabicParenR"/>
            </a:pPr>
            <a:r>
              <a:rPr lang="en-GB" baseline="0" dirty="0"/>
              <a:t>Repeat steps 1–4 for the other samples. </a:t>
            </a:r>
            <a:endParaRPr lang="en-GB" dirty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A4DA5DC-95BF-4697-A9FC-A2237F0DBCE8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75591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3F562C-9146-31D3-14CA-35F6F345355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C057ACD-583B-169E-BFD0-940707D46C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492BB1-CFD7-CAA8-9C26-E9122C7974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CCE23F-53BB-3306-0325-9CD1533A6B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76D71E-4A89-D554-F676-0CFCC3C75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389954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748D58-6DBE-0DE9-2B9F-C908A7833B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2E9343D-021F-9A80-EC8E-219A0D20E0D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08D4296-2BED-EF22-39DF-32D0AA5FE5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47ADE7-5F10-A9F2-D907-2416674146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E02517-0AFD-168E-BB0E-28CA72C422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54923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B877AD4-E0DA-06A5-1595-A8A47C689FB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97BAB83-4DC7-5BB8-4BBF-678B5EC848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28888E-B024-18CB-9EBE-9AC473D6A4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8F707B-2C01-C6B8-C68F-16D2753A69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786535-F6A1-B218-A844-EB03D620E8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39091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9836B1-1D50-34E4-6378-E0C29E8E8F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592AD49-96A6-6D83-C558-4837853E7D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314048-D87E-B4C8-A549-8E97FF75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CFCD12B-5B8C-EB01-5E0D-16550E192B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FBC4DE-1F2A-275E-15E7-F3B61E1DF0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266394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3219AE-B1AF-7C7A-0B53-D9A1568A7F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A7EB05-D487-DD7D-E6C5-E5432205EC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70C9086-51BD-1575-1A9F-9383A01D61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0C3474-495E-2EF1-1FD9-D50EA5064F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2C1936-698B-D782-C6DF-62FED2DA43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157606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9735CB-8363-40BE-C8EE-AE62D32172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377B04-5A88-FB1A-C808-308CF6EBB1F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8083875-78BE-1082-A0EE-95E2A03B5D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523FF3-21BF-A446-6EE0-3B620E1B22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0F48BCE-A4DF-4BE7-FB03-39EF4D84B4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186168-717B-6ED6-D2E9-0ED9DE0F7B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54701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345B8-74BA-509F-BEC9-0B59A6AC0B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B0B296-1F00-643E-B4CA-1138263EF6C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33EBCAC-AD27-CAA5-C00D-961B41B575C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938DEC9-87B2-4B97-A36D-EAFE983F81C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D5E4398-2828-A6F0-02C7-86FD15BC41A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3EC1D26-684B-4E39-A2BE-E5853CFD26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45DE245-D673-41DA-1B99-D7193F9B64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CF9C24A-6D88-39CB-9A97-E888BA23CA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44336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ABC0EB-BD7F-4BF9-5582-CF6BB17588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5C8172C-5D88-8117-1ED6-306BAEE360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F3D5FE1-03A8-9414-3923-43A519FBE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F57E50F-3E12-CC62-B00E-DBA30FBB56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146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BEB7242-28DD-57FD-FD01-568BD8A97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F7F014A-ABA5-BE7B-BA3C-C66333B235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D0121EB-68C0-89E5-684A-DDEA44F882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917233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289726-6F58-6613-81C1-22315FBAC4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8503026-9BCE-186A-60E1-8C72CD0195E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C18A655-9FEE-4BB3-F2CD-4F95246578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2E27DE-BF47-B9DA-852A-F3D9F0D908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C76791E-1535-1E4C-9E82-F0C2158321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2B984F4-ECCC-4DEE-E92F-C58E88D0C3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708245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023A42-0A0B-EA04-63EB-D183A0FFD3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0F98E93-D0D2-F42A-E4F4-0684B88D736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E363172-68F0-379A-A179-4643C18830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12CD8EE-A2C8-3AB1-AF8E-ACEADB376D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BDA76C7-CC8C-B448-C6CF-1E85ED7078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7F71D73-F8F0-855B-DCE7-7DAA9C0AF7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66543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15F8875-A28C-9052-F797-1C8F2E0379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9AC6691-C7B6-14A3-442D-9C7C3BC9E5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E19883-45CE-BF0C-653B-B248DCE7983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0BE4AB-818A-44DC-8828-2D5A3701E9A7}" type="datetimeFigureOut">
              <a:rPr lang="en-GB" smtClean="0"/>
              <a:t>31/01/2023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7A189B-4571-36D3-D901-33C9B9B562D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F45732-AF6E-358D-FF06-A2A87C230A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10A4DA-1606-44F4-9AB6-455528799A9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45628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8KQFpE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>
            <a:extLst>
              <a:ext uri="{FF2B5EF4-FFF2-40B4-BE49-F238E27FC236}">
                <a16:creationId xmlns:a16="http://schemas.microsoft.com/office/drawing/2014/main" id="{0832240E-CD34-ACBB-EC33-BAAC0C9D0208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2926" y="115840"/>
            <a:ext cx="2354101" cy="768415"/>
          </a:xfrm>
          <a:prstGeom prst="rect">
            <a:avLst/>
          </a:prstGeom>
          <a:noFill/>
          <a:ln>
            <a:solidFill>
              <a:schemeClr val="tx1"/>
            </a:solidFill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RSC Practical videos (16–18)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Qualitative tests for organic functional groups: alcohols </a:t>
            </a:r>
            <a:b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</a:b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r>
              <a:rPr lang="en-GB" sz="120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</a:rPr>
              <a:t> </a:t>
            </a:r>
            <a:endParaRPr kumimoji="0" lang="en-GB" sz="1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 2" panose="05020102010507070707" pitchFamily="18" charset="2"/>
            </a:endParaRPr>
          </a:p>
        </p:txBody>
      </p:sp>
      <p:pic>
        <p:nvPicPr>
          <p:cNvPr id="19" name="Picture 18">
            <a:extLst>
              <a:ext uri="{FF2B5EF4-FFF2-40B4-BE49-F238E27FC236}">
                <a16:creationId xmlns:a16="http://schemas.microsoft.com/office/drawing/2014/main" id="{67F9F1D0-F902-C088-2D72-A45334DD1F9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PicPr/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24700" y="97880"/>
            <a:ext cx="648000" cy="6480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11" name="Group 110" descr="Diagram of integrated instructions for the qualitative test for alcohols">
            <a:extLst>
              <a:ext uri="{FF2B5EF4-FFF2-40B4-BE49-F238E27FC236}">
                <a16:creationId xmlns:a16="http://schemas.microsoft.com/office/drawing/2014/main" id="{D40F6E88-B2AC-173F-C951-4365CC20AF9C}"/>
              </a:ext>
            </a:extLst>
          </p:cNvPr>
          <p:cNvGrpSpPr/>
          <p:nvPr/>
        </p:nvGrpSpPr>
        <p:grpSpPr>
          <a:xfrm>
            <a:off x="991711" y="687065"/>
            <a:ext cx="9504414" cy="6011183"/>
            <a:chOff x="621135" y="504755"/>
            <a:chExt cx="9504414" cy="6011183"/>
          </a:xfrm>
        </p:grpSpPr>
        <p:sp>
          <p:nvSpPr>
            <p:cNvPr id="110" name="Arc 109">
              <a:extLst>
                <a:ext uri="{FF2B5EF4-FFF2-40B4-BE49-F238E27FC236}">
                  <a16:creationId xmlns:a16="http://schemas.microsoft.com/office/drawing/2014/main" id="{12C29D75-7C64-B678-2F8C-ED9B93DAB14F}"/>
                </a:ext>
              </a:extLst>
            </p:cNvPr>
            <p:cNvSpPr/>
            <p:nvPr/>
          </p:nvSpPr>
          <p:spPr>
            <a:xfrm rot="10800000">
              <a:off x="2066451" y="504755"/>
              <a:ext cx="8059098" cy="6011183"/>
            </a:xfrm>
            <a:prstGeom prst="arc">
              <a:avLst>
                <a:gd name="adj1" fmla="val 353058"/>
                <a:gd name="adj2" fmla="val 8079767"/>
              </a:avLst>
            </a:prstGeom>
            <a:ln w="228600">
              <a:solidFill>
                <a:schemeClr val="bg1">
                  <a:lumMod val="75000"/>
                </a:schemeClr>
              </a:solidFill>
              <a:prstDash val="solid"/>
              <a:tailEnd type="stealth"/>
              <a:extLst>
                <a:ext uri="{C807C97D-BFC1-408E-A445-0C87EB9F89A2}">
                  <ask:lineSketchStyleProps xmlns:ask="http://schemas.microsoft.com/office/drawing/2018/sketchyshapes" sd="1219033472">
                    <a:custGeom>
                      <a:avLst/>
                      <a:gdLst>
                        <a:gd name="connsiteX0" fmla="*/ 5537878 w 6712941"/>
                        <a:gd name="connsiteY0" fmla="*/ 583568 h 4863274"/>
                        <a:gd name="connsiteX1" fmla="*/ 5874621 w 6712941"/>
                        <a:gd name="connsiteY1" fmla="*/ 4039360 h 4863274"/>
                        <a:gd name="connsiteX2" fmla="*/ 2700340 w 6712941"/>
                        <a:gd name="connsiteY2" fmla="*/ 4816362 h 4863274"/>
                        <a:gd name="connsiteX3" fmla="*/ 3115 w 6712941"/>
                        <a:gd name="connsiteY3" fmla="*/ 2536377 h 4863274"/>
                        <a:gd name="connsiteX4" fmla="*/ 606719 w 6712941"/>
                        <a:gd name="connsiteY4" fmla="*/ 2517524 h 4863274"/>
                        <a:gd name="connsiteX5" fmla="*/ 1344457 w 6712941"/>
                        <a:gd name="connsiteY5" fmla="*/ 2494481 h 4863274"/>
                        <a:gd name="connsiteX6" fmla="*/ 1948061 w 6712941"/>
                        <a:gd name="connsiteY6" fmla="*/ 2475628 h 4863274"/>
                        <a:gd name="connsiteX7" fmla="*/ 2685800 w 6712941"/>
                        <a:gd name="connsiteY7" fmla="*/ 2452585 h 4863274"/>
                        <a:gd name="connsiteX8" fmla="*/ 3356471 w 6712941"/>
                        <a:gd name="connsiteY8" fmla="*/ 2431637 h 4863274"/>
                        <a:gd name="connsiteX9" fmla="*/ 3792752 w 6712941"/>
                        <a:gd name="connsiteY9" fmla="*/ 2062023 h 4863274"/>
                        <a:gd name="connsiteX10" fmla="*/ 4229034 w 6712941"/>
                        <a:gd name="connsiteY10" fmla="*/ 1692409 h 4863274"/>
                        <a:gd name="connsiteX11" fmla="*/ 4687129 w 6712941"/>
                        <a:gd name="connsiteY11" fmla="*/ 1304315 h 4863274"/>
                        <a:gd name="connsiteX12" fmla="*/ 5057968 w 6712941"/>
                        <a:gd name="connsiteY12" fmla="*/ 990143 h 4863274"/>
                        <a:gd name="connsiteX13" fmla="*/ 5537878 w 6712941"/>
                        <a:gd name="connsiteY13" fmla="*/ 583568 h 4863274"/>
                        <a:gd name="connsiteX0" fmla="*/ 5537878 w 6712941"/>
                        <a:gd name="connsiteY0" fmla="*/ 583568 h 4863274"/>
                        <a:gd name="connsiteX1" fmla="*/ 5874621 w 6712941"/>
                        <a:gd name="connsiteY1" fmla="*/ 4039360 h 4863274"/>
                        <a:gd name="connsiteX2" fmla="*/ 2700340 w 6712941"/>
                        <a:gd name="connsiteY2" fmla="*/ 4816362 h 4863274"/>
                        <a:gd name="connsiteX3" fmla="*/ 3115 w 6712941"/>
                        <a:gd name="connsiteY3" fmla="*/ 2536377 h 486327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</a:cxnLst>
                      <a:rect l="l" t="t" r="r" b="b"/>
                      <a:pathLst>
                        <a:path w="6712941" h="4863274" stroke="0" extrusionOk="0">
                          <a:moveTo>
                            <a:pt x="5537878" y="583568"/>
                          </a:moveTo>
                          <a:cubicBezTo>
                            <a:pt x="6841623" y="1391577"/>
                            <a:pt x="7054728" y="3043127"/>
                            <a:pt x="5874621" y="4039360"/>
                          </a:cubicBezTo>
                          <a:cubicBezTo>
                            <a:pt x="5285774" y="4732407"/>
                            <a:pt x="3825124" y="4987394"/>
                            <a:pt x="2700340" y="4816362"/>
                          </a:cubicBezTo>
                          <a:cubicBezTo>
                            <a:pt x="1055597" y="4722298"/>
                            <a:pt x="52278" y="3752279"/>
                            <a:pt x="3115" y="2536377"/>
                          </a:cubicBezTo>
                          <a:cubicBezTo>
                            <a:pt x="124249" y="2521723"/>
                            <a:pt x="423572" y="2502097"/>
                            <a:pt x="606719" y="2517524"/>
                          </a:cubicBezTo>
                          <a:cubicBezTo>
                            <a:pt x="789866" y="2532951"/>
                            <a:pt x="989337" y="2506625"/>
                            <a:pt x="1344457" y="2494481"/>
                          </a:cubicBezTo>
                          <a:cubicBezTo>
                            <a:pt x="1699577" y="2482337"/>
                            <a:pt x="1660741" y="2478639"/>
                            <a:pt x="1948061" y="2475628"/>
                          </a:cubicBezTo>
                          <a:cubicBezTo>
                            <a:pt x="2235381" y="2472616"/>
                            <a:pt x="2379326" y="2429479"/>
                            <a:pt x="2685800" y="2452585"/>
                          </a:cubicBezTo>
                          <a:cubicBezTo>
                            <a:pt x="2992274" y="2475691"/>
                            <a:pt x="3067472" y="2410681"/>
                            <a:pt x="3356471" y="2431637"/>
                          </a:cubicBezTo>
                          <a:cubicBezTo>
                            <a:pt x="3512560" y="2269174"/>
                            <a:pt x="3591513" y="2211097"/>
                            <a:pt x="3792752" y="2062023"/>
                          </a:cubicBezTo>
                          <a:cubicBezTo>
                            <a:pt x="3993992" y="1912949"/>
                            <a:pt x="4047483" y="1874118"/>
                            <a:pt x="4229034" y="1692409"/>
                          </a:cubicBezTo>
                          <a:cubicBezTo>
                            <a:pt x="4410585" y="1510700"/>
                            <a:pt x="4486441" y="1469375"/>
                            <a:pt x="4687129" y="1304315"/>
                          </a:cubicBezTo>
                          <a:cubicBezTo>
                            <a:pt x="4887817" y="1139255"/>
                            <a:pt x="4994140" y="1071077"/>
                            <a:pt x="5057968" y="990143"/>
                          </a:cubicBezTo>
                          <a:cubicBezTo>
                            <a:pt x="5121796" y="909209"/>
                            <a:pt x="5316796" y="743212"/>
                            <a:pt x="5537878" y="583568"/>
                          </a:cubicBezTo>
                          <a:close/>
                        </a:path>
                        <a:path w="6712941" h="4863274" fill="none" extrusionOk="0">
                          <a:moveTo>
                            <a:pt x="5537878" y="583568"/>
                          </a:moveTo>
                          <a:cubicBezTo>
                            <a:pt x="7021254" y="1185012"/>
                            <a:pt x="7063836" y="3029290"/>
                            <a:pt x="5874621" y="4039360"/>
                          </a:cubicBezTo>
                          <a:cubicBezTo>
                            <a:pt x="5043404" y="4662213"/>
                            <a:pt x="3622671" y="4968003"/>
                            <a:pt x="2700340" y="4816362"/>
                          </a:cubicBezTo>
                          <a:cubicBezTo>
                            <a:pt x="1112331" y="4452125"/>
                            <a:pt x="72632" y="3616594"/>
                            <a:pt x="3115" y="2536377"/>
                          </a:cubicBezTo>
                        </a:path>
                      </a:pathLst>
                    </a:custGeom>
                    <ask:type>
                      <ask:lineSketchNone/>
                    </ask:type>
                  </ask:lineSketchStyleProps>
                </a:ext>
              </a:extLst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B3DE0536-405C-AE9F-A39E-B9F4A5D0CB88}"/>
                </a:ext>
              </a:extLst>
            </p:cNvPr>
            <p:cNvGrpSpPr/>
            <p:nvPr/>
          </p:nvGrpSpPr>
          <p:grpSpPr>
            <a:xfrm rot="7842292" flipH="1">
              <a:off x="5747363" y="1116080"/>
              <a:ext cx="889000" cy="889000"/>
              <a:chOff x="3416300" y="2501900"/>
              <a:chExt cx="889000" cy="889000"/>
            </a:xfrm>
          </p:grpSpPr>
          <p:sp>
            <p:nvSpPr>
              <p:cNvPr id="9" name="Arc 8">
                <a:extLst>
                  <a:ext uri="{FF2B5EF4-FFF2-40B4-BE49-F238E27FC236}">
                    <a16:creationId xmlns:a16="http://schemas.microsoft.com/office/drawing/2014/main" id="{7FC52400-3912-1434-D913-EB76D90DD145}"/>
                  </a:ext>
                </a:extLst>
              </p:cNvPr>
              <p:cNvSpPr/>
              <p:nvPr/>
            </p:nvSpPr>
            <p:spPr>
              <a:xfrm rot="13613037">
                <a:off x="3441700" y="2527300"/>
                <a:ext cx="889000" cy="838200"/>
              </a:xfrm>
              <a:prstGeom prst="arc">
                <a:avLst>
                  <a:gd name="adj1" fmla="val 16262962"/>
                  <a:gd name="adj2" fmla="val 0"/>
                </a:avLst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cxnSp>
            <p:nvCxnSpPr>
              <p:cNvPr id="34" name="Straight Connector 33">
                <a:extLst>
                  <a:ext uri="{FF2B5EF4-FFF2-40B4-BE49-F238E27FC236}">
                    <a16:creationId xmlns:a16="http://schemas.microsoft.com/office/drawing/2014/main" id="{A4DAB307-D2EC-DA6C-A104-33B3E3814BA5}"/>
                  </a:ext>
                </a:extLst>
              </p:cNvPr>
              <p:cNvCxnSpPr/>
              <p:nvPr/>
            </p:nvCxnSpPr>
            <p:spPr>
              <a:xfrm>
                <a:off x="3416300" y="2514600"/>
                <a:ext cx="622300" cy="4064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>
                <a:extLst>
                  <a:ext uri="{FF2B5EF4-FFF2-40B4-BE49-F238E27FC236}">
                    <a16:creationId xmlns:a16="http://schemas.microsoft.com/office/drawing/2014/main" id="{1FE77563-E355-0F24-F2AE-05229F2094B4}"/>
                  </a:ext>
                </a:extLst>
              </p:cNvPr>
              <p:cNvCxnSpPr/>
              <p:nvPr/>
            </p:nvCxnSpPr>
            <p:spPr>
              <a:xfrm flipH="1">
                <a:off x="3416300" y="2921000"/>
                <a:ext cx="622300" cy="4064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6FEC5440-9C1D-C1CE-ACB9-7A11B600D47F}"/>
                  </a:ext>
                </a:extLst>
              </p:cNvPr>
              <p:cNvSpPr/>
              <p:nvPr/>
            </p:nvSpPr>
            <p:spPr>
              <a:xfrm>
                <a:off x="3462336" y="2756285"/>
                <a:ext cx="139700" cy="330200"/>
              </a:xfrm>
              <a:prstGeom prst="ellipse">
                <a:avLst/>
              </a:prstGeom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</p:grpSp>
        <p:grpSp>
          <p:nvGrpSpPr>
            <p:cNvPr id="87" name="Group 86">
              <a:extLst>
                <a:ext uri="{FF2B5EF4-FFF2-40B4-BE49-F238E27FC236}">
                  <a16:creationId xmlns:a16="http://schemas.microsoft.com/office/drawing/2014/main" id="{BC69311E-F641-98B9-E0A5-65FA3BB6A5A8}"/>
                </a:ext>
              </a:extLst>
            </p:cNvPr>
            <p:cNvGrpSpPr/>
            <p:nvPr/>
          </p:nvGrpSpPr>
          <p:grpSpPr>
            <a:xfrm>
              <a:off x="4805136" y="2430347"/>
              <a:ext cx="4320000" cy="3242310"/>
              <a:chOff x="3561368" y="2355159"/>
              <a:chExt cx="4320000" cy="3242310"/>
            </a:xfrm>
          </p:grpSpPr>
          <p:grpSp>
            <p:nvGrpSpPr>
              <p:cNvPr id="39" name="Group 38">
                <a:extLst>
                  <a:ext uri="{FF2B5EF4-FFF2-40B4-BE49-F238E27FC236}">
                    <a16:creationId xmlns:a16="http://schemas.microsoft.com/office/drawing/2014/main" id="{6E25309B-AD1C-2064-3D55-F69B2F7A9F24}"/>
                  </a:ext>
                </a:extLst>
              </p:cNvPr>
              <p:cNvGrpSpPr/>
              <p:nvPr/>
            </p:nvGrpSpPr>
            <p:grpSpPr>
              <a:xfrm>
                <a:off x="3561368" y="343746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85" name="Rectangle 84">
                  <a:extLst>
                    <a:ext uri="{FF2B5EF4-FFF2-40B4-BE49-F238E27FC236}">
                      <a16:creationId xmlns:a16="http://schemas.microsoft.com/office/drawing/2014/main" id="{453348EB-B473-7330-B703-016873D8839D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6" name="Oval 85">
                  <a:extLst>
                    <a:ext uri="{FF2B5EF4-FFF2-40B4-BE49-F238E27FC236}">
                      <a16:creationId xmlns:a16="http://schemas.microsoft.com/office/drawing/2014/main" id="{B28647A2-26F3-1F6F-AB04-12B1D97A0678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40" name="Group 39">
                <a:extLst>
                  <a:ext uri="{FF2B5EF4-FFF2-40B4-BE49-F238E27FC236}">
                    <a16:creationId xmlns:a16="http://schemas.microsoft.com/office/drawing/2014/main" id="{1CE044BF-DCC0-DA8F-E351-10A512E39F17}"/>
                  </a:ext>
                </a:extLst>
              </p:cNvPr>
              <p:cNvGrpSpPr/>
              <p:nvPr/>
            </p:nvGrpSpPr>
            <p:grpSpPr>
              <a:xfrm>
                <a:off x="4641368" y="343746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83" name="Rectangle 82">
                  <a:extLst>
                    <a:ext uri="{FF2B5EF4-FFF2-40B4-BE49-F238E27FC236}">
                      <a16:creationId xmlns:a16="http://schemas.microsoft.com/office/drawing/2014/main" id="{31AED7A3-FEEC-DDC7-4E13-315AB922AB41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4" name="Oval 83">
                  <a:extLst>
                    <a:ext uri="{FF2B5EF4-FFF2-40B4-BE49-F238E27FC236}">
                      <a16:creationId xmlns:a16="http://schemas.microsoft.com/office/drawing/2014/main" id="{50BCFF6C-FB66-165C-0F2E-49BA8A8293AD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41" name="Group 40">
                <a:extLst>
                  <a:ext uri="{FF2B5EF4-FFF2-40B4-BE49-F238E27FC236}">
                    <a16:creationId xmlns:a16="http://schemas.microsoft.com/office/drawing/2014/main" id="{6D3B767F-60A9-CB34-7FA4-2B3AE6268775}"/>
                  </a:ext>
                </a:extLst>
              </p:cNvPr>
              <p:cNvGrpSpPr/>
              <p:nvPr/>
            </p:nvGrpSpPr>
            <p:grpSpPr>
              <a:xfrm>
                <a:off x="5721368" y="343746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81" name="Rectangle 80">
                  <a:extLst>
                    <a:ext uri="{FF2B5EF4-FFF2-40B4-BE49-F238E27FC236}">
                      <a16:creationId xmlns:a16="http://schemas.microsoft.com/office/drawing/2014/main" id="{0E51DDBE-877F-28ED-1A10-4C093F81FE5E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2" name="Oval 81">
                  <a:extLst>
                    <a:ext uri="{FF2B5EF4-FFF2-40B4-BE49-F238E27FC236}">
                      <a16:creationId xmlns:a16="http://schemas.microsoft.com/office/drawing/2014/main" id="{562456F2-014E-9274-6A32-FD435F7FC7DF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42" name="Group 41">
                <a:extLst>
                  <a:ext uri="{FF2B5EF4-FFF2-40B4-BE49-F238E27FC236}">
                    <a16:creationId xmlns:a16="http://schemas.microsoft.com/office/drawing/2014/main" id="{6CD9E11E-8222-9773-86D6-BBD8ADDE1C4C}"/>
                  </a:ext>
                </a:extLst>
              </p:cNvPr>
              <p:cNvGrpSpPr/>
              <p:nvPr/>
            </p:nvGrpSpPr>
            <p:grpSpPr>
              <a:xfrm>
                <a:off x="6801368" y="343746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79" name="Rectangle 78">
                  <a:extLst>
                    <a:ext uri="{FF2B5EF4-FFF2-40B4-BE49-F238E27FC236}">
                      <a16:creationId xmlns:a16="http://schemas.microsoft.com/office/drawing/2014/main" id="{C5E7B767-E7C1-F716-06F5-8A6A782FE789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0" name="Oval 79">
                  <a:extLst>
                    <a:ext uri="{FF2B5EF4-FFF2-40B4-BE49-F238E27FC236}">
                      <a16:creationId xmlns:a16="http://schemas.microsoft.com/office/drawing/2014/main" id="{0D23823B-F0A6-2D4A-E9CD-A2C496929DE1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43" name="Group 42">
                <a:extLst>
                  <a:ext uri="{FF2B5EF4-FFF2-40B4-BE49-F238E27FC236}">
                    <a16:creationId xmlns:a16="http://schemas.microsoft.com/office/drawing/2014/main" id="{2CC35F9C-7512-3A59-AF7C-4A61694BFC1B}"/>
                  </a:ext>
                </a:extLst>
              </p:cNvPr>
              <p:cNvGrpSpPr/>
              <p:nvPr/>
            </p:nvGrpSpPr>
            <p:grpSpPr>
              <a:xfrm>
                <a:off x="3561368" y="451746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77" name="Rectangle 76">
                  <a:extLst>
                    <a:ext uri="{FF2B5EF4-FFF2-40B4-BE49-F238E27FC236}">
                      <a16:creationId xmlns:a16="http://schemas.microsoft.com/office/drawing/2014/main" id="{4D30859E-7A5F-771D-6FCB-784C74645A6B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78" name="Oval 77">
                  <a:extLst>
                    <a:ext uri="{FF2B5EF4-FFF2-40B4-BE49-F238E27FC236}">
                      <a16:creationId xmlns:a16="http://schemas.microsoft.com/office/drawing/2014/main" id="{14F75C71-D285-3A21-D857-CBC6914241A3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44" name="Group 43">
                <a:extLst>
                  <a:ext uri="{FF2B5EF4-FFF2-40B4-BE49-F238E27FC236}">
                    <a16:creationId xmlns:a16="http://schemas.microsoft.com/office/drawing/2014/main" id="{BFA48ED8-458F-491B-FE1A-EB81293B0359}"/>
                  </a:ext>
                </a:extLst>
              </p:cNvPr>
              <p:cNvGrpSpPr/>
              <p:nvPr/>
            </p:nvGrpSpPr>
            <p:grpSpPr>
              <a:xfrm>
                <a:off x="4641368" y="451746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75" name="Rectangle 74">
                  <a:extLst>
                    <a:ext uri="{FF2B5EF4-FFF2-40B4-BE49-F238E27FC236}">
                      <a16:creationId xmlns:a16="http://schemas.microsoft.com/office/drawing/2014/main" id="{2981A2B5-D400-0691-7A4F-C23E19DE5313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76" name="Oval 75">
                  <a:extLst>
                    <a:ext uri="{FF2B5EF4-FFF2-40B4-BE49-F238E27FC236}">
                      <a16:creationId xmlns:a16="http://schemas.microsoft.com/office/drawing/2014/main" id="{B0884A77-D947-ABD0-01A6-CF6408F23176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45" name="Group 44">
                <a:extLst>
                  <a:ext uri="{FF2B5EF4-FFF2-40B4-BE49-F238E27FC236}">
                    <a16:creationId xmlns:a16="http://schemas.microsoft.com/office/drawing/2014/main" id="{A76B21FF-BAAE-78A2-8FA2-766F6EBFF725}"/>
                  </a:ext>
                </a:extLst>
              </p:cNvPr>
              <p:cNvGrpSpPr/>
              <p:nvPr/>
            </p:nvGrpSpPr>
            <p:grpSpPr>
              <a:xfrm>
                <a:off x="5721368" y="451746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73" name="Rectangle 72">
                  <a:extLst>
                    <a:ext uri="{FF2B5EF4-FFF2-40B4-BE49-F238E27FC236}">
                      <a16:creationId xmlns:a16="http://schemas.microsoft.com/office/drawing/2014/main" id="{FE4314B6-B2A9-AF70-364B-42D5A129218A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74" name="Oval 73">
                  <a:extLst>
                    <a:ext uri="{FF2B5EF4-FFF2-40B4-BE49-F238E27FC236}">
                      <a16:creationId xmlns:a16="http://schemas.microsoft.com/office/drawing/2014/main" id="{53C69941-5FB9-95EE-46C9-BFFA081DACEE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46" name="Group 45">
                <a:extLst>
                  <a:ext uri="{FF2B5EF4-FFF2-40B4-BE49-F238E27FC236}">
                    <a16:creationId xmlns:a16="http://schemas.microsoft.com/office/drawing/2014/main" id="{58AACC67-DB0B-443E-025E-E7865FBE5283}"/>
                  </a:ext>
                </a:extLst>
              </p:cNvPr>
              <p:cNvGrpSpPr/>
              <p:nvPr/>
            </p:nvGrpSpPr>
            <p:grpSpPr>
              <a:xfrm>
                <a:off x="6801368" y="451746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71" name="Rectangle 70">
                  <a:extLst>
                    <a:ext uri="{FF2B5EF4-FFF2-40B4-BE49-F238E27FC236}">
                      <a16:creationId xmlns:a16="http://schemas.microsoft.com/office/drawing/2014/main" id="{373FFB3B-DC80-EE3A-6F1E-EB8B43DDE7C7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72" name="Oval 71">
                  <a:extLst>
                    <a:ext uri="{FF2B5EF4-FFF2-40B4-BE49-F238E27FC236}">
                      <a16:creationId xmlns:a16="http://schemas.microsoft.com/office/drawing/2014/main" id="{FED1B82B-8219-2FB9-2643-4C2AFB12AC71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51" name="Group 50">
                <a:extLst>
                  <a:ext uri="{FF2B5EF4-FFF2-40B4-BE49-F238E27FC236}">
                    <a16:creationId xmlns:a16="http://schemas.microsoft.com/office/drawing/2014/main" id="{6BFB1A0F-F4A3-A1F6-3E25-29A9FFD1971C}"/>
                  </a:ext>
                </a:extLst>
              </p:cNvPr>
              <p:cNvGrpSpPr/>
              <p:nvPr/>
            </p:nvGrpSpPr>
            <p:grpSpPr>
              <a:xfrm>
                <a:off x="3561368" y="235515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61" name="Rectangle 60">
                  <a:extLst>
                    <a:ext uri="{FF2B5EF4-FFF2-40B4-BE49-F238E27FC236}">
                      <a16:creationId xmlns:a16="http://schemas.microsoft.com/office/drawing/2014/main" id="{8D5D3E8C-CCDB-3667-323A-30D51F18AD99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62" name="Oval 61">
                  <a:extLst>
                    <a:ext uri="{FF2B5EF4-FFF2-40B4-BE49-F238E27FC236}">
                      <a16:creationId xmlns:a16="http://schemas.microsoft.com/office/drawing/2014/main" id="{365F1CC5-1092-6F34-E7D0-169CFDB12566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52" name="Group 51">
                <a:extLst>
                  <a:ext uri="{FF2B5EF4-FFF2-40B4-BE49-F238E27FC236}">
                    <a16:creationId xmlns:a16="http://schemas.microsoft.com/office/drawing/2014/main" id="{AE7CB287-DE8E-0674-124C-1671C3DBC17E}"/>
                  </a:ext>
                </a:extLst>
              </p:cNvPr>
              <p:cNvGrpSpPr/>
              <p:nvPr/>
            </p:nvGrpSpPr>
            <p:grpSpPr>
              <a:xfrm>
                <a:off x="4641368" y="235515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59" name="Rectangle 58">
                  <a:extLst>
                    <a:ext uri="{FF2B5EF4-FFF2-40B4-BE49-F238E27FC236}">
                      <a16:creationId xmlns:a16="http://schemas.microsoft.com/office/drawing/2014/main" id="{6517173D-9B58-A71F-13F1-A625F5466C85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60" name="Oval 59">
                  <a:extLst>
                    <a:ext uri="{FF2B5EF4-FFF2-40B4-BE49-F238E27FC236}">
                      <a16:creationId xmlns:a16="http://schemas.microsoft.com/office/drawing/2014/main" id="{84D82BF2-DEA4-302B-785C-35049EC71796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53" name="Group 52">
                <a:extLst>
                  <a:ext uri="{FF2B5EF4-FFF2-40B4-BE49-F238E27FC236}">
                    <a16:creationId xmlns:a16="http://schemas.microsoft.com/office/drawing/2014/main" id="{E98E4A2C-A7C6-B372-0F4A-E7CB969687A3}"/>
                  </a:ext>
                </a:extLst>
              </p:cNvPr>
              <p:cNvGrpSpPr/>
              <p:nvPr/>
            </p:nvGrpSpPr>
            <p:grpSpPr>
              <a:xfrm>
                <a:off x="5721368" y="235515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57" name="Rectangle 56">
                  <a:extLst>
                    <a:ext uri="{FF2B5EF4-FFF2-40B4-BE49-F238E27FC236}">
                      <a16:creationId xmlns:a16="http://schemas.microsoft.com/office/drawing/2014/main" id="{04BD8757-3D44-822B-C472-5ED1D258F169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58" name="Oval 57">
                  <a:extLst>
                    <a:ext uri="{FF2B5EF4-FFF2-40B4-BE49-F238E27FC236}">
                      <a16:creationId xmlns:a16="http://schemas.microsoft.com/office/drawing/2014/main" id="{64518F4B-8C9E-9742-F35E-7F3F7DE3149E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54" name="Group 53">
                <a:extLst>
                  <a:ext uri="{FF2B5EF4-FFF2-40B4-BE49-F238E27FC236}">
                    <a16:creationId xmlns:a16="http://schemas.microsoft.com/office/drawing/2014/main" id="{B5F6CEB6-80CE-04E9-50F8-CADC0E2DFADA}"/>
                  </a:ext>
                </a:extLst>
              </p:cNvPr>
              <p:cNvGrpSpPr/>
              <p:nvPr/>
            </p:nvGrpSpPr>
            <p:grpSpPr>
              <a:xfrm>
                <a:off x="6801368" y="2355159"/>
                <a:ext cx="1080000" cy="1080000"/>
                <a:chOff x="4288220" y="1797269"/>
                <a:chExt cx="1080000" cy="1080000"/>
              </a:xfrm>
            </p:grpSpPr>
            <p:sp>
              <p:nvSpPr>
                <p:cNvPr id="55" name="Rectangle 54">
                  <a:extLst>
                    <a:ext uri="{FF2B5EF4-FFF2-40B4-BE49-F238E27FC236}">
                      <a16:creationId xmlns:a16="http://schemas.microsoft.com/office/drawing/2014/main" id="{2BB78F64-34C1-01D5-C3D3-91654E5DBBB7}"/>
                    </a:ext>
                  </a:extLst>
                </p:cNvPr>
                <p:cNvSpPr/>
                <p:nvPr/>
              </p:nvSpPr>
              <p:spPr>
                <a:xfrm>
                  <a:off x="4288220" y="1797269"/>
                  <a:ext cx="1080000" cy="108000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56" name="Oval 55">
                  <a:extLst>
                    <a:ext uri="{FF2B5EF4-FFF2-40B4-BE49-F238E27FC236}">
                      <a16:creationId xmlns:a16="http://schemas.microsoft.com/office/drawing/2014/main" id="{F9881465-3AA1-BB29-BFBF-518B01DD8C6E}"/>
                    </a:ext>
                  </a:extLst>
                </p:cNvPr>
                <p:cNvSpPr/>
                <p:nvPr/>
              </p:nvSpPr>
              <p:spPr>
                <a:xfrm>
                  <a:off x="4468220" y="1977269"/>
                  <a:ext cx="720000" cy="720000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sp>
          <p:nvSpPr>
            <p:cNvPr id="90" name="Right Arrow 90">
              <a:extLst>
                <a:ext uri="{FF2B5EF4-FFF2-40B4-BE49-F238E27FC236}">
                  <a16:creationId xmlns:a16="http://schemas.microsoft.com/office/drawing/2014/main" id="{5D01E2FE-7D5D-23AA-FA5B-F6F917C4CB62}"/>
                </a:ext>
              </a:extLst>
            </p:cNvPr>
            <p:cNvSpPr/>
            <p:nvPr/>
          </p:nvSpPr>
          <p:spPr>
            <a:xfrm rot="10800000" flipH="1">
              <a:off x="3642560" y="2855818"/>
              <a:ext cx="1221837" cy="233677"/>
            </a:xfrm>
            <a:prstGeom prst="rightArrow">
              <a:avLst>
                <a:gd name="adj1" fmla="val 44532"/>
                <a:gd name="adj2" fmla="val 95445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3B623595-4271-02CA-89F8-ED4F5126543E}"/>
                </a:ext>
              </a:extLst>
            </p:cNvPr>
            <p:cNvSpPr txBox="1"/>
            <p:nvPr/>
          </p:nvSpPr>
          <p:spPr>
            <a:xfrm>
              <a:off x="621135" y="2913157"/>
              <a:ext cx="3497066" cy="5112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314700" algn="r"/>
                </a:tabLst>
              </a:pPr>
              <a:r>
                <a:rPr lang="en-GB" sz="2200" dirty="0"/>
                <a:t>❶ 3–4 drops Cr</a:t>
              </a:r>
              <a:r>
                <a:rPr lang="en-GB" sz="2200" baseline="-25000" dirty="0"/>
                <a:t>2</a:t>
              </a:r>
              <a:r>
                <a:rPr lang="en-GB" sz="2200" dirty="0"/>
                <a:t>O</a:t>
              </a:r>
              <a:r>
                <a:rPr lang="en-GB" sz="2200" baseline="-25000" dirty="0"/>
                <a:t>7</a:t>
              </a:r>
              <a:r>
                <a:rPr lang="en-GB" sz="2200" baseline="30000" dirty="0"/>
                <a:t>2-</a:t>
              </a:r>
              <a:r>
                <a:rPr lang="en-GB" sz="2200" dirty="0"/>
                <a:t> / H</a:t>
              </a:r>
              <a:r>
                <a:rPr lang="en-GB" sz="2200" baseline="30000" dirty="0"/>
                <a:t>+</a:t>
              </a:r>
              <a:r>
                <a:rPr lang="en-GB" sz="2200" dirty="0">
                  <a:sym typeface="Wingdings" panose="05000000000000000000" pitchFamily="2" charset="2"/>
                </a:rPr>
                <a:t>	</a:t>
              </a:r>
              <a:endParaRPr lang="en-GB" sz="2200" dirty="0"/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E02EEA33-6747-1BE7-C7AD-A0D0FEB20083}"/>
                </a:ext>
              </a:extLst>
            </p:cNvPr>
            <p:cNvSpPr txBox="1"/>
            <p:nvPr/>
          </p:nvSpPr>
          <p:spPr>
            <a:xfrm>
              <a:off x="6540524" y="1241437"/>
              <a:ext cx="3497066" cy="78807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314700" algn="r"/>
                </a:tabLst>
              </a:pPr>
              <a:r>
                <a:rPr lang="en-GB" sz="2200" dirty="0"/>
                <a:t>❸ Observe any colour 	changes</a:t>
              </a:r>
              <a:r>
                <a:rPr lang="en-GB" sz="2200" dirty="0">
                  <a:sym typeface="Wingdings" panose="05000000000000000000" pitchFamily="2" charset="2"/>
                </a:rPr>
                <a:t>	</a:t>
              </a:r>
              <a:endParaRPr lang="en-GB" sz="2200" dirty="0"/>
            </a:p>
          </p:txBody>
        </p:sp>
        <p:sp>
          <p:nvSpPr>
            <p:cNvPr id="109" name="Bent Arrow 21">
              <a:extLst>
                <a:ext uri="{FF2B5EF4-FFF2-40B4-BE49-F238E27FC236}">
                  <a16:creationId xmlns:a16="http://schemas.microsoft.com/office/drawing/2014/main" id="{3DFE7961-A407-BFF6-8080-2E7A791327B6}"/>
                </a:ext>
              </a:extLst>
            </p:cNvPr>
            <p:cNvSpPr/>
            <p:nvPr/>
          </p:nvSpPr>
          <p:spPr>
            <a:xfrm rot="16200000" flipH="1" flipV="1">
              <a:off x="4333624" y="1092689"/>
              <a:ext cx="756938" cy="1519130"/>
            </a:xfrm>
            <a:prstGeom prst="bentArrow">
              <a:avLst>
                <a:gd name="adj1" fmla="val 12778"/>
                <a:gd name="adj2" fmla="val 16111"/>
                <a:gd name="adj3" fmla="val 29444"/>
                <a:gd name="adj4" fmla="val 43750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77B3ADDD-7630-B29A-2110-2E8DA33B3F65}"/>
                </a:ext>
              </a:extLst>
            </p:cNvPr>
            <p:cNvSpPr txBox="1"/>
            <p:nvPr/>
          </p:nvSpPr>
          <p:spPr>
            <a:xfrm>
              <a:off x="621135" y="1473784"/>
              <a:ext cx="3497066" cy="5112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314700" algn="r"/>
                </a:tabLst>
              </a:pPr>
              <a:r>
                <a:rPr lang="en-GB" sz="2200" dirty="0"/>
                <a:t>❷ 3–4 drops sample</a:t>
              </a:r>
              <a:r>
                <a:rPr lang="en-GB" sz="2200" dirty="0">
                  <a:sym typeface="Wingdings" panose="05000000000000000000" pitchFamily="2" charset="2"/>
                </a:rPr>
                <a:t>	</a:t>
              </a:r>
              <a:endParaRPr lang="en-GB" sz="2200" dirty="0"/>
            </a:p>
          </p:txBody>
        </p:sp>
      </p:grpSp>
    </p:spTree>
    <p:extLst>
      <p:ext uri="{BB962C8B-B14F-4D97-AF65-F5344CB8AC3E}">
        <p14:creationId xmlns:p14="http://schemas.microsoft.com/office/powerpoint/2010/main" val="40105679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>
            <a:extLst>
              <a:ext uri="{FF2B5EF4-FFF2-40B4-BE49-F238E27FC236}">
                <a16:creationId xmlns:a16="http://schemas.microsoft.com/office/drawing/2014/main" id="{0832240E-CD34-ACBB-EC33-BAAC0C9D0208}"/>
              </a:ext>
              <a:ext uri="{C183D7F6-B498-43B3-948B-1728B52AA6E4}">
                <adec:decorative xmlns:adec="http://schemas.microsoft.com/office/drawing/2017/decorative" val="0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77151" y="5958673"/>
            <a:ext cx="2354101" cy="800051"/>
          </a:xfrm>
          <a:prstGeom prst="rect">
            <a:avLst/>
          </a:prstGeom>
          <a:noFill/>
          <a:ln>
            <a:solidFill>
              <a:schemeClr val="tx1"/>
            </a:solidFill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RSC Practical videos (16–18)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Qualitative tests for organic functional groups: aldehydes</a:t>
            </a:r>
            <a:b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</a:b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endParaRPr kumimoji="0" lang="en-GB" sz="1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 2" panose="05020102010507070707" pitchFamily="18" charset="2"/>
            </a:endParaRPr>
          </a:p>
        </p:txBody>
      </p:sp>
      <p:sp>
        <p:nvSpPr>
          <p:cNvPr id="134" name="Arc 133" descr="Diagram of qualitative test for aldehydes experiment set-up">
            <a:extLst>
              <a:ext uri="{FF2B5EF4-FFF2-40B4-BE49-F238E27FC236}">
                <a16:creationId xmlns:a16="http://schemas.microsoft.com/office/drawing/2014/main" id="{3448D023-78BF-4993-1CBF-E57269D9342B}"/>
              </a:ext>
            </a:extLst>
          </p:cNvPr>
          <p:cNvSpPr/>
          <p:nvPr/>
        </p:nvSpPr>
        <p:spPr>
          <a:xfrm rot="10800000">
            <a:off x="2243608" y="595517"/>
            <a:ext cx="7528696" cy="6737103"/>
          </a:xfrm>
          <a:prstGeom prst="arc">
            <a:avLst>
              <a:gd name="adj1" fmla="val 994880"/>
              <a:gd name="adj2" fmla="val 12424150"/>
            </a:avLst>
          </a:prstGeom>
          <a:ln w="228600">
            <a:solidFill>
              <a:schemeClr val="bg1">
                <a:lumMod val="75000"/>
              </a:schemeClr>
            </a:solidFill>
            <a:prstDash val="solid"/>
            <a:tailEnd type="stealth"/>
            <a:extLst>
              <a:ext uri="{C807C97D-BFC1-408E-A445-0C87EB9F89A2}">
                <ask:lineSketchStyleProps xmlns:ask="http://schemas.microsoft.com/office/drawing/2018/sketchyshapes" sd="1219033472">
                  <a:custGeom>
                    <a:avLst/>
                    <a:gdLst>
                      <a:gd name="connsiteX0" fmla="*/ 5537878 w 6712941"/>
                      <a:gd name="connsiteY0" fmla="*/ 583568 h 4863274"/>
                      <a:gd name="connsiteX1" fmla="*/ 5874621 w 6712941"/>
                      <a:gd name="connsiteY1" fmla="*/ 4039360 h 4863274"/>
                      <a:gd name="connsiteX2" fmla="*/ 2700340 w 6712941"/>
                      <a:gd name="connsiteY2" fmla="*/ 4816362 h 4863274"/>
                      <a:gd name="connsiteX3" fmla="*/ 3115 w 6712941"/>
                      <a:gd name="connsiteY3" fmla="*/ 2536377 h 4863274"/>
                      <a:gd name="connsiteX4" fmla="*/ 606719 w 6712941"/>
                      <a:gd name="connsiteY4" fmla="*/ 2517524 h 4863274"/>
                      <a:gd name="connsiteX5" fmla="*/ 1344457 w 6712941"/>
                      <a:gd name="connsiteY5" fmla="*/ 2494481 h 4863274"/>
                      <a:gd name="connsiteX6" fmla="*/ 1948061 w 6712941"/>
                      <a:gd name="connsiteY6" fmla="*/ 2475628 h 4863274"/>
                      <a:gd name="connsiteX7" fmla="*/ 2685800 w 6712941"/>
                      <a:gd name="connsiteY7" fmla="*/ 2452585 h 4863274"/>
                      <a:gd name="connsiteX8" fmla="*/ 3356471 w 6712941"/>
                      <a:gd name="connsiteY8" fmla="*/ 2431637 h 4863274"/>
                      <a:gd name="connsiteX9" fmla="*/ 3792752 w 6712941"/>
                      <a:gd name="connsiteY9" fmla="*/ 2062023 h 4863274"/>
                      <a:gd name="connsiteX10" fmla="*/ 4229034 w 6712941"/>
                      <a:gd name="connsiteY10" fmla="*/ 1692409 h 4863274"/>
                      <a:gd name="connsiteX11" fmla="*/ 4687129 w 6712941"/>
                      <a:gd name="connsiteY11" fmla="*/ 1304315 h 4863274"/>
                      <a:gd name="connsiteX12" fmla="*/ 5057968 w 6712941"/>
                      <a:gd name="connsiteY12" fmla="*/ 990143 h 4863274"/>
                      <a:gd name="connsiteX13" fmla="*/ 5537878 w 6712941"/>
                      <a:gd name="connsiteY13" fmla="*/ 583568 h 4863274"/>
                      <a:gd name="connsiteX0" fmla="*/ 5537878 w 6712941"/>
                      <a:gd name="connsiteY0" fmla="*/ 583568 h 4863274"/>
                      <a:gd name="connsiteX1" fmla="*/ 5874621 w 6712941"/>
                      <a:gd name="connsiteY1" fmla="*/ 4039360 h 4863274"/>
                      <a:gd name="connsiteX2" fmla="*/ 2700340 w 6712941"/>
                      <a:gd name="connsiteY2" fmla="*/ 4816362 h 4863274"/>
                      <a:gd name="connsiteX3" fmla="*/ 3115 w 6712941"/>
                      <a:gd name="connsiteY3" fmla="*/ 2536377 h 48632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6712941" h="4863274" stroke="0" extrusionOk="0">
                        <a:moveTo>
                          <a:pt x="5537878" y="583568"/>
                        </a:moveTo>
                        <a:cubicBezTo>
                          <a:pt x="6841623" y="1391577"/>
                          <a:pt x="7054728" y="3043127"/>
                          <a:pt x="5874621" y="4039360"/>
                        </a:cubicBezTo>
                        <a:cubicBezTo>
                          <a:pt x="5285774" y="4732407"/>
                          <a:pt x="3825124" y="4987394"/>
                          <a:pt x="2700340" y="4816362"/>
                        </a:cubicBezTo>
                        <a:cubicBezTo>
                          <a:pt x="1055597" y="4722298"/>
                          <a:pt x="52278" y="3752279"/>
                          <a:pt x="3115" y="2536377"/>
                        </a:cubicBezTo>
                        <a:cubicBezTo>
                          <a:pt x="124249" y="2521723"/>
                          <a:pt x="423572" y="2502097"/>
                          <a:pt x="606719" y="2517524"/>
                        </a:cubicBezTo>
                        <a:cubicBezTo>
                          <a:pt x="789866" y="2532951"/>
                          <a:pt x="989337" y="2506625"/>
                          <a:pt x="1344457" y="2494481"/>
                        </a:cubicBezTo>
                        <a:cubicBezTo>
                          <a:pt x="1699577" y="2482337"/>
                          <a:pt x="1660741" y="2478639"/>
                          <a:pt x="1948061" y="2475628"/>
                        </a:cubicBezTo>
                        <a:cubicBezTo>
                          <a:pt x="2235381" y="2472616"/>
                          <a:pt x="2379326" y="2429479"/>
                          <a:pt x="2685800" y="2452585"/>
                        </a:cubicBezTo>
                        <a:cubicBezTo>
                          <a:pt x="2992274" y="2475691"/>
                          <a:pt x="3067472" y="2410681"/>
                          <a:pt x="3356471" y="2431637"/>
                        </a:cubicBezTo>
                        <a:cubicBezTo>
                          <a:pt x="3512560" y="2269174"/>
                          <a:pt x="3591513" y="2211097"/>
                          <a:pt x="3792752" y="2062023"/>
                        </a:cubicBezTo>
                        <a:cubicBezTo>
                          <a:pt x="3993992" y="1912949"/>
                          <a:pt x="4047483" y="1874118"/>
                          <a:pt x="4229034" y="1692409"/>
                        </a:cubicBezTo>
                        <a:cubicBezTo>
                          <a:pt x="4410585" y="1510700"/>
                          <a:pt x="4486441" y="1469375"/>
                          <a:pt x="4687129" y="1304315"/>
                        </a:cubicBezTo>
                        <a:cubicBezTo>
                          <a:pt x="4887817" y="1139255"/>
                          <a:pt x="4994140" y="1071077"/>
                          <a:pt x="5057968" y="990143"/>
                        </a:cubicBezTo>
                        <a:cubicBezTo>
                          <a:pt x="5121796" y="909209"/>
                          <a:pt x="5316796" y="743212"/>
                          <a:pt x="5537878" y="583568"/>
                        </a:cubicBezTo>
                        <a:close/>
                      </a:path>
                      <a:path w="6712941" h="4863274" fill="none" extrusionOk="0">
                        <a:moveTo>
                          <a:pt x="5537878" y="583568"/>
                        </a:moveTo>
                        <a:cubicBezTo>
                          <a:pt x="7021254" y="1185012"/>
                          <a:pt x="7063836" y="3029290"/>
                          <a:pt x="5874621" y="4039360"/>
                        </a:cubicBezTo>
                        <a:cubicBezTo>
                          <a:pt x="5043404" y="4662213"/>
                          <a:pt x="3622671" y="4968003"/>
                          <a:pt x="2700340" y="4816362"/>
                        </a:cubicBezTo>
                        <a:cubicBezTo>
                          <a:pt x="1112331" y="4452125"/>
                          <a:pt x="72632" y="3616594"/>
                          <a:pt x="3115" y="2536377"/>
                        </a:cubicBezTo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Bent Arrow 21">
            <a:extLst>
              <a:ext uri="{FF2B5EF4-FFF2-40B4-BE49-F238E27FC236}">
                <a16:creationId xmlns:a16="http://schemas.microsoft.com/office/drawing/2014/main" id="{D7878B81-F1A4-7D0E-1C07-0097D4EEAEC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5400000" flipV="1">
            <a:off x="7840721" y="2221208"/>
            <a:ext cx="756938" cy="2211607"/>
          </a:xfrm>
          <a:prstGeom prst="bentArrow">
            <a:avLst>
              <a:gd name="adj1" fmla="val 12778"/>
              <a:gd name="adj2" fmla="val 16111"/>
              <a:gd name="adj3" fmla="val 29444"/>
              <a:gd name="adj4" fmla="val 43750"/>
            </a:avLst>
          </a:prstGeom>
          <a:pattFill prst="pct2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5" name="Bent Arrow 21">
            <a:extLst>
              <a:ext uri="{FF2B5EF4-FFF2-40B4-BE49-F238E27FC236}">
                <a16:creationId xmlns:a16="http://schemas.microsoft.com/office/drawing/2014/main" id="{7B5EAF7D-0737-D35C-8E7F-9F1AA222606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16200000" flipH="1" flipV="1">
            <a:off x="3813885" y="1691402"/>
            <a:ext cx="756938" cy="1519130"/>
          </a:xfrm>
          <a:prstGeom prst="bentArrow">
            <a:avLst>
              <a:gd name="adj1" fmla="val 12778"/>
              <a:gd name="adj2" fmla="val 16111"/>
              <a:gd name="adj3" fmla="val 29444"/>
              <a:gd name="adj4" fmla="val 43750"/>
            </a:avLst>
          </a:prstGeom>
          <a:pattFill prst="pct2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chemeClr val="tx1"/>
              </a:solidFill>
            </a:endParaRPr>
          </a:p>
        </p:txBody>
      </p:sp>
      <p:pic>
        <p:nvPicPr>
          <p:cNvPr id="19" name="Picture 18">
            <a:extLst>
              <a:ext uri="{FF2B5EF4-FFF2-40B4-BE49-F238E27FC236}">
                <a16:creationId xmlns:a16="http://schemas.microsoft.com/office/drawing/2014/main" id="{67F9F1D0-F902-C088-2D72-A45334DD1F9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PicPr/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8925" y="6128683"/>
            <a:ext cx="648000" cy="648000"/>
          </a:xfrm>
          <a:prstGeom prst="rect">
            <a:avLst/>
          </a:prstGeom>
          <a:noFill/>
          <a:ln>
            <a:noFill/>
          </a:ln>
        </p:spPr>
      </p:pic>
      <p:sp>
        <p:nvSpPr>
          <p:cNvPr id="3" name="Bent Arrow 21">
            <a:extLst>
              <a:ext uri="{FF2B5EF4-FFF2-40B4-BE49-F238E27FC236}">
                <a16:creationId xmlns:a16="http://schemas.microsoft.com/office/drawing/2014/main" id="{D038C825-2259-89EB-B1A3-B24281040CA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16200000" flipH="1" flipV="1">
            <a:off x="3813885" y="2466987"/>
            <a:ext cx="756938" cy="1519130"/>
          </a:xfrm>
          <a:prstGeom prst="bentArrow">
            <a:avLst>
              <a:gd name="adj1" fmla="val 12778"/>
              <a:gd name="adj2" fmla="val 16111"/>
              <a:gd name="adj3" fmla="val 29444"/>
              <a:gd name="adj4" fmla="val 43750"/>
            </a:avLst>
          </a:prstGeom>
          <a:pattFill prst="pct2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4" name="Bent Arrow 21">
            <a:extLst>
              <a:ext uri="{FF2B5EF4-FFF2-40B4-BE49-F238E27FC236}">
                <a16:creationId xmlns:a16="http://schemas.microsoft.com/office/drawing/2014/main" id="{F3EEB7FB-3E33-35AB-CC6C-41A996895D3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16200000" flipH="1" flipV="1">
            <a:off x="3813885" y="929186"/>
            <a:ext cx="756938" cy="1519130"/>
          </a:xfrm>
          <a:prstGeom prst="bentArrow">
            <a:avLst>
              <a:gd name="adj1" fmla="val 12778"/>
              <a:gd name="adj2" fmla="val 16111"/>
              <a:gd name="adj3" fmla="val 29444"/>
              <a:gd name="adj4" fmla="val 43750"/>
            </a:avLst>
          </a:prstGeom>
          <a:pattFill prst="pct2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CC8A2B0-9175-4115-8ABC-20ECE417EBB6}"/>
              </a:ext>
            </a:extLst>
          </p:cNvPr>
          <p:cNvSpPr txBox="1"/>
          <p:nvPr/>
        </p:nvSpPr>
        <p:spPr>
          <a:xfrm>
            <a:off x="636143" y="2437622"/>
            <a:ext cx="3435211" cy="5112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noAutofit/>
          </a:bodyPr>
          <a:lstStyle/>
          <a:p>
            <a:pPr>
              <a:tabLst>
                <a:tab pos="452438" algn="l"/>
                <a:tab pos="3233738" algn="r"/>
              </a:tabLst>
            </a:pPr>
            <a:r>
              <a:rPr lang="en-GB" sz="2200" dirty="0"/>
              <a:t>❶ 2.5 cm</a:t>
            </a:r>
            <a:r>
              <a:rPr lang="en-GB" sz="2200" baseline="30000" dirty="0"/>
              <a:t>3</a:t>
            </a:r>
            <a:r>
              <a:rPr lang="en-GB" sz="2200" dirty="0"/>
              <a:t> AgNO</a:t>
            </a:r>
            <a:r>
              <a:rPr lang="en-GB" sz="2200" baseline="-25000" dirty="0"/>
              <a:t>3</a:t>
            </a:r>
            <a:r>
              <a:rPr lang="en-GB" sz="2200" dirty="0">
                <a:sym typeface="Wingdings" panose="05000000000000000000" pitchFamily="2" charset="2"/>
              </a:rPr>
              <a:t>	</a:t>
            </a:r>
            <a:endParaRPr lang="en-GB" sz="22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0EEA896-CC5A-8991-9478-BE308C31FB1F}"/>
              </a:ext>
            </a:extLst>
          </p:cNvPr>
          <p:cNvSpPr txBox="1"/>
          <p:nvPr/>
        </p:nvSpPr>
        <p:spPr>
          <a:xfrm>
            <a:off x="636954" y="1666923"/>
            <a:ext cx="3434400" cy="50929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noAutofit/>
          </a:bodyPr>
          <a:lstStyle/>
          <a:p>
            <a:pPr>
              <a:tabLst>
                <a:tab pos="452438" algn="l"/>
                <a:tab pos="3233738" algn="r"/>
              </a:tabLst>
            </a:pPr>
            <a:r>
              <a:rPr lang="en-GB" sz="2200" dirty="0"/>
              <a:t>❷ 1 drop NaOH</a:t>
            </a:r>
            <a:r>
              <a:rPr lang="en-GB" sz="2200" dirty="0">
                <a:sym typeface="Wingdings" panose="05000000000000000000" pitchFamily="2" charset="2"/>
              </a:rPr>
              <a:t>	</a:t>
            </a:r>
            <a:endParaRPr lang="en-GB" sz="2200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DC93493-5DE7-BCF1-F80B-FE34F4F3BD72}"/>
              </a:ext>
            </a:extLst>
          </p:cNvPr>
          <p:cNvSpPr txBox="1"/>
          <p:nvPr/>
        </p:nvSpPr>
        <p:spPr>
          <a:xfrm>
            <a:off x="636143" y="309376"/>
            <a:ext cx="3434400" cy="109614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noAutofit/>
          </a:bodyPr>
          <a:lstStyle/>
          <a:p>
            <a:pPr>
              <a:tabLst>
                <a:tab pos="452438" algn="l"/>
                <a:tab pos="3233738" algn="r"/>
              </a:tabLst>
            </a:pPr>
            <a:r>
              <a:rPr lang="en-GB" sz="2200" dirty="0"/>
              <a:t>❸ NH</a:t>
            </a:r>
            <a:r>
              <a:rPr lang="en-GB" sz="2200" baseline="-25000" dirty="0"/>
              <a:t>3</a:t>
            </a:r>
            <a:r>
              <a:rPr lang="en-GB" sz="2200" dirty="0"/>
              <a:t>(aq) dropwise with 	agitation until 	precipitate dissolves</a:t>
            </a:r>
            <a:r>
              <a:rPr lang="en-GB" sz="2200" dirty="0">
                <a:sym typeface="Wingdings" panose="05000000000000000000" pitchFamily="2" charset="2"/>
              </a:rPr>
              <a:t>	</a:t>
            </a:r>
            <a:endParaRPr lang="en-GB" sz="2200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A42524B5-E69D-7072-3E8F-CB510CC3292D}"/>
              </a:ext>
            </a:extLst>
          </p:cNvPr>
          <p:cNvSpPr txBox="1"/>
          <p:nvPr/>
        </p:nvSpPr>
        <p:spPr>
          <a:xfrm>
            <a:off x="6867189" y="1791650"/>
            <a:ext cx="3434400" cy="5112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noAutofit/>
          </a:bodyPr>
          <a:lstStyle/>
          <a:p>
            <a:pPr>
              <a:tabLst>
                <a:tab pos="452438" algn="l"/>
                <a:tab pos="3233738" algn="r"/>
              </a:tabLst>
            </a:pPr>
            <a:r>
              <a:rPr lang="en-GB" sz="2200" dirty="0"/>
              <a:t>❹ Hot water (60-70°C)</a:t>
            </a:r>
            <a:r>
              <a:rPr lang="en-GB" sz="2200" dirty="0">
                <a:sym typeface="Wingdings" panose="05000000000000000000" pitchFamily="2" charset="2"/>
              </a:rPr>
              <a:t>	</a:t>
            </a:r>
            <a:endParaRPr lang="en-GB" sz="2200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8FE3E5D8-8F6E-A083-0B91-FB8902E8A4CB}"/>
              </a:ext>
            </a:extLst>
          </p:cNvPr>
          <p:cNvSpPr txBox="1"/>
          <p:nvPr/>
        </p:nvSpPr>
        <p:spPr>
          <a:xfrm>
            <a:off x="8121457" y="2548438"/>
            <a:ext cx="3434400" cy="5112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noAutofit/>
          </a:bodyPr>
          <a:lstStyle/>
          <a:p>
            <a:pPr>
              <a:tabLst>
                <a:tab pos="452438" algn="l"/>
                <a:tab pos="3233738" algn="r"/>
              </a:tabLst>
            </a:pPr>
            <a:r>
              <a:rPr lang="en-GB" sz="2200" dirty="0"/>
              <a:t>❺ 2 cm</a:t>
            </a:r>
            <a:r>
              <a:rPr lang="en-GB" sz="2200" baseline="30000" dirty="0"/>
              <a:t>3</a:t>
            </a:r>
            <a:r>
              <a:rPr lang="en-GB" sz="2200" dirty="0"/>
              <a:t> sample	</a:t>
            </a:r>
            <a:r>
              <a:rPr lang="en-GB" sz="2200" dirty="0">
                <a:sym typeface="Wingdings" panose="05000000000000000000" pitchFamily="2" charset="2"/>
              </a:rPr>
              <a:t></a:t>
            </a:r>
            <a:endParaRPr lang="en-GB" sz="2200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1A3B03EE-D496-CF0B-31EA-EE22B8E3E220}"/>
              </a:ext>
            </a:extLst>
          </p:cNvPr>
          <p:cNvSpPr txBox="1"/>
          <p:nvPr/>
        </p:nvSpPr>
        <p:spPr>
          <a:xfrm>
            <a:off x="8848988" y="4049557"/>
            <a:ext cx="2706869" cy="75693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noAutofit/>
          </a:bodyPr>
          <a:lstStyle/>
          <a:p>
            <a:pPr>
              <a:tabLst>
                <a:tab pos="452438" algn="l"/>
                <a:tab pos="3233738" algn="r"/>
              </a:tabLst>
            </a:pPr>
            <a:r>
              <a:rPr lang="en-GB" sz="2200" dirty="0"/>
              <a:t>❻ Observe for 15 </a:t>
            </a:r>
          </a:p>
          <a:p>
            <a:pPr>
              <a:tabLst>
                <a:tab pos="452438" algn="l"/>
                <a:tab pos="3233738" algn="r"/>
              </a:tabLst>
            </a:pPr>
            <a:r>
              <a:rPr lang="en-GB" sz="2200" dirty="0"/>
              <a:t>	minutes	</a:t>
            </a:r>
            <a:r>
              <a:rPr lang="en-GB" sz="2200" dirty="0">
                <a:sym typeface="Wingdings" panose="05000000000000000000" pitchFamily="2" charset="2"/>
              </a:rPr>
              <a:t></a:t>
            </a:r>
            <a:endParaRPr lang="en-GB" sz="2200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6FAA12A1-8412-88D2-46FE-7DB72CE8D9E7}"/>
              </a:ext>
            </a:extLst>
          </p:cNvPr>
          <p:cNvSpPr txBox="1"/>
          <p:nvPr/>
        </p:nvSpPr>
        <p:spPr>
          <a:xfrm>
            <a:off x="8848987" y="5518969"/>
            <a:ext cx="2838921" cy="113627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noAutofit/>
          </a:bodyPr>
          <a:lstStyle/>
          <a:p>
            <a:pPr>
              <a:tabLst>
                <a:tab pos="452438" algn="l"/>
                <a:tab pos="3233738" algn="r"/>
              </a:tabLst>
            </a:pPr>
            <a:r>
              <a:rPr lang="en-GB" sz="2200" dirty="0"/>
              <a:t>❼ Dispose of the 	solution down a 	foul-water drain	</a:t>
            </a:r>
            <a:r>
              <a:rPr lang="en-GB" sz="2200" dirty="0">
                <a:sym typeface="Wingdings" panose="05000000000000000000" pitchFamily="2" charset="2"/>
              </a:rPr>
              <a:t></a:t>
            </a:r>
            <a:endParaRPr lang="en-GB" sz="2200" dirty="0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043AF884-DB8A-7CF7-2F12-B00BBB285FC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/>
          <p:nvPr/>
        </p:nvGrpSpPr>
        <p:grpSpPr>
          <a:xfrm rot="9174419" flipH="1">
            <a:off x="8326730" y="4506087"/>
            <a:ext cx="610592" cy="619367"/>
            <a:chOff x="3416300" y="2501900"/>
            <a:chExt cx="889000" cy="889000"/>
          </a:xfrm>
        </p:grpSpPr>
        <p:sp>
          <p:nvSpPr>
            <p:cNvPr id="30" name="Arc 29">
              <a:extLst>
                <a:ext uri="{FF2B5EF4-FFF2-40B4-BE49-F238E27FC236}">
                  <a16:creationId xmlns:a16="http://schemas.microsoft.com/office/drawing/2014/main" id="{C5D17517-600A-C610-0130-C5219D3E65B2}"/>
                </a:ext>
              </a:extLst>
            </p:cNvPr>
            <p:cNvSpPr/>
            <p:nvPr/>
          </p:nvSpPr>
          <p:spPr>
            <a:xfrm rot="13613037">
              <a:off x="3441700" y="2527300"/>
              <a:ext cx="889000" cy="838200"/>
            </a:xfrm>
            <a:prstGeom prst="arc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B1566A51-424D-C93F-F961-B231C7C29768}"/>
                </a:ext>
              </a:extLst>
            </p:cNvPr>
            <p:cNvCxnSpPr/>
            <p:nvPr/>
          </p:nvCxnSpPr>
          <p:spPr>
            <a:xfrm>
              <a:off x="3416300" y="2514600"/>
              <a:ext cx="622300" cy="4064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510A7BAD-11B4-E76C-4CF9-5263C1D656F7}"/>
                </a:ext>
              </a:extLst>
            </p:cNvPr>
            <p:cNvCxnSpPr/>
            <p:nvPr/>
          </p:nvCxnSpPr>
          <p:spPr>
            <a:xfrm flipH="1">
              <a:off x="3416300" y="2921000"/>
              <a:ext cx="622300" cy="4064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75B23226-ED81-2A85-1DB6-11EEE50C25D4}"/>
                </a:ext>
              </a:extLst>
            </p:cNvPr>
            <p:cNvSpPr/>
            <p:nvPr/>
          </p:nvSpPr>
          <p:spPr>
            <a:xfrm>
              <a:off x="3441700" y="2768600"/>
              <a:ext cx="139700" cy="330200"/>
            </a:xfrm>
            <a:prstGeom prst="ellipse">
              <a:avLst/>
            </a:prstGeom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4EDA4B79-6D60-EDE1-9550-9083199B970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/>
          <p:nvPr/>
        </p:nvGrpSpPr>
        <p:grpSpPr>
          <a:xfrm>
            <a:off x="5931010" y="4213394"/>
            <a:ext cx="1810379" cy="1638434"/>
            <a:chOff x="5175492" y="2214340"/>
            <a:chExt cx="2915516" cy="2778351"/>
          </a:xfrm>
        </p:grpSpPr>
        <p:sp>
          <p:nvSpPr>
            <p:cNvPr id="28" name="Right Bracket 27">
              <a:extLst>
                <a:ext uri="{FF2B5EF4-FFF2-40B4-BE49-F238E27FC236}">
                  <a16:creationId xmlns:a16="http://schemas.microsoft.com/office/drawing/2014/main" id="{CB175FA0-2B6B-40B0-825C-692714862489}"/>
                </a:ext>
              </a:extLst>
            </p:cNvPr>
            <p:cNvSpPr/>
            <p:nvPr/>
          </p:nvSpPr>
          <p:spPr>
            <a:xfrm rot="5400000">
              <a:off x="5758803" y="2660491"/>
              <a:ext cx="1772607" cy="2891794"/>
            </a:xfrm>
            <a:prstGeom prst="rightBracket">
              <a:avLst>
                <a:gd name="adj" fmla="val 4761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  <a:ln w="28575">
              <a:noFill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9" name="Right Bracket 28">
              <a:extLst>
                <a:ext uri="{FF2B5EF4-FFF2-40B4-BE49-F238E27FC236}">
                  <a16:creationId xmlns:a16="http://schemas.microsoft.com/office/drawing/2014/main" id="{8216722C-7C6B-72D8-9FED-D866DA7FB690}"/>
                </a:ext>
              </a:extLst>
            </p:cNvPr>
            <p:cNvSpPr/>
            <p:nvPr/>
          </p:nvSpPr>
          <p:spPr>
            <a:xfrm rot="5400000">
              <a:off x="5244075" y="2145757"/>
              <a:ext cx="2778349" cy="2915516"/>
            </a:xfrm>
            <a:prstGeom prst="rightBracket">
              <a:avLst>
                <a:gd name="adj" fmla="val 2956"/>
              </a:avLst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047AA6FC-B7CA-A388-0786-F37629B69E4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/>
          <p:nvPr/>
        </p:nvGrpSpPr>
        <p:grpSpPr>
          <a:xfrm flipH="1">
            <a:off x="4585290" y="3599737"/>
            <a:ext cx="491258" cy="2138713"/>
            <a:chOff x="10412717" y="1974850"/>
            <a:chExt cx="737882" cy="2622559"/>
          </a:xfrm>
        </p:grpSpPr>
        <p:sp>
          <p:nvSpPr>
            <p:cNvPr id="26" name="Freeform 47">
              <a:extLst>
                <a:ext uri="{FF2B5EF4-FFF2-40B4-BE49-F238E27FC236}">
                  <a16:creationId xmlns:a16="http://schemas.microsoft.com/office/drawing/2014/main" id="{55B9F714-065A-2EE1-4565-23AE3A9550FB}"/>
                </a:ext>
              </a:extLst>
            </p:cNvPr>
            <p:cNvSpPr/>
            <p:nvPr/>
          </p:nvSpPr>
          <p:spPr>
            <a:xfrm>
              <a:off x="10412717" y="3873500"/>
              <a:ext cx="737882" cy="723909"/>
            </a:xfrm>
            <a:custGeom>
              <a:avLst/>
              <a:gdLst>
                <a:gd name="connsiteX0" fmla="*/ 0 w 749300"/>
                <a:gd name="connsiteY0" fmla="*/ 0 h 723900"/>
                <a:gd name="connsiteX1" fmla="*/ 749300 w 749300"/>
                <a:gd name="connsiteY1" fmla="*/ 0 h 723900"/>
                <a:gd name="connsiteX2" fmla="*/ 742950 w 749300"/>
                <a:gd name="connsiteY2" fmla="*/ 292100 h 723900"/>
                <a:gd name="connsiteX3" fmla="*/ 381000 w 749300"/>
                <a:gd name="connsiteY3" fmla="*/ 723900 h 723900"/>
                <a:gd name="connsiteX4" fmla="*/ 12700 w 749300"/>
                <a:gd name="connsiteY4" fmla="*/ 285750 h 723900"/>
                <a:gd name="connsiteX5" fmla="*/ 0 w 749300"/>
                <a:gd name="connsiteY5" fmla="*/ 0 h 723900"/>
                <a:gd name="connsiteX0" fmla="*/ 0 w 749300"/>
                <a:gd name="connsiteY0" fmla="*/ 0 h 723902"/>
                <a:gd name="connsiteX1" fmla="*/ 749300 w 749300"/>
                <a:gd name="connsiteY1" fmla="*/ 0 h 723902"/>
                <a:gd name="connsiteX2" fmla="*/ 742950 w 749300"/>
                <a:gd name="connsiteY2" fmla="*/ 292100 h 723902"/>
                <a:gd name="connsiteX3" fmla="*/ 381000 w 749300"/>
                <a:gd name="connsiteY3" fmla="*/ 723900 h 723902"/>
                <a:gd name="connsiteX4" fmla="*/ 12700 w 749300"/>
                <a:gd name="connsiteY4" fmla="*/ 285750 h 723902"/>
                <a:gd name="connsiteX5" fmla="*/ 0 w 749300"/>
                <a:gd name="connsiteY5" fmla="*/ 0 h 723902"/>
                <a:gd name="connsiteX0" fmla="*/ 0 w 818255"/>
                <a:gd name="connsiteY0" fmla="*/ 0 h 723902"/>
                <a:gd name="connsiteX1" fmla="*/ 749300 w 818255"/>
                <a:gd name="connsiteY1" fmla="*/ 0 h 723902"/>
                <a:gd name="connsiteX2" fmla="*/ 742950 w 818255"/>
                <a:gd name="connsiteY2" fmla="*/ 292100 h 723902"/>
                <a:gd name="connsiteX3" fmla="*/ 381000 w 818255"/>
                <a:gd name="connsiteY3" fmla="*/ 723900 h 723902"/>
                <a:gd name="connsiteX4" fmla="*/ 12700 w 818255"/>
                <a:gd name="connsiteY4" fmla="*/ 285750 h 723902"/>
                <a:gd name="connsiteX5" fmla="*/ 0 w 818255"/>
                <a:gd name="connsiteY5" fmla="*/ 0 h 723902"/>
                <a:gd name="connsiteX0" fmla="*/ 0 w 818255"/>
                <a:gd name="connsiteY0" fmla="*/ 0 h 723902"/>
                <a:gd name="connsiteX1" fmla="*/ 749300 w 818255"/>
                <a:gd name="connsiteY1" fmla="*/ 0 h 723902"/>
                <a:gd name="connsiteX2" fmla="*/ 742950 w 818255"/>
                <a:gd name="connsiteY2" fmla="*/ 292100 h 723902"/>
                <a:gd name="connsiteX3" fmla="*/ 381000 w 818255"/>
                <a:gd name="connsiteY3" fmla="*/ 723900 h 723902"/>
                <a:gd name="connsiteX4" fmla="*/ 12700 w 818255"/>
                <a:gd name="connsiteY4" fmla="*/ 285750 h 723902"/>
                <a:gd name="connsiteX5" fmla="*/ 0 w 818255"/>
                <a:gd name="connsiteY5" fmla="*/ 0 h 723902"/>
                <a:gd name="connsiteX0" fmla="*/ 0 w 818255"/>
                <a:gd name="connsiteY0" fmla="*/ 0 h 723902"/>
                <a:gd name="connsiteX1" fmla="*/ 749300 w 818255"/>
                <a:gd name="connsiteY1" fmla="*/ 0 h 723902"/>
                <a:gd name="connsiteX2" fmla="*/ 742950 w 818255"/>
                <a:gd name="connsiteY2" fmla="*/ 292100 h 723902"/>
                <a:gd name="connsiteX3" fmla="*/ 381000 w 818255"/>
                <a:gd name="connsiteY3" fmla="*/ 723900 h 723902"/>
                <a:gd name="connsiteX4" fmla="*/ 12700 w 818255"/>
                <a:gd name="connsiteY4" fmla="*/ 285750 h 723902"/>
                <a:gd name="connsiteX5" fmla="*/ 0 w 818255"/>
                <a:gd name="connsiteY5" fmla="*/ 0 h 723902"/>
                <a:gd name="connsiteX0" fmla="*/ 0 w 803639"/>
                <a:gd name="connsiteY0" fmla="*/ 0 h 723913"/>
                <a:gd name="connsiteX1" fmla="*/ 749300 w 803639"/>
                <a:gd name="connsiteY1" fmla="*/ 0 h 723913"/>
                <a:gd name="connsiteX2" fmla="*/ 742950 w 803639"/>
                <a:gd name="connsiteY2" fmla="*/ 292100 h 723913"/>
                <a:gd name="connsiteX3" fmla="*/ 381000 w 803639"/>
                <a:gd name="connsiteY3" fmla="*/ 723900 h 723913"/>
                <a:gd name="connsiteX4" fmla="*/ 12700 w 803639"/>
                <a:gd name="connsiteY4" fmla="*/ 285750 h 723913"/>
                <a:gd name="connsiteX5" fmla="*/ 0 w 803639"/>
                <a:gd name="connsiteY5" fmla="*/ 0 h 723913"/>
                <a:gd name="connsiteX0" fmla="*/ 0 w 818255"/>
                <a:gd name="connsiteY0" fmla="*/ 36116 h 760029"/>
                <a:gd name="connsiteX1" fmla="*/ 749300 w 818255"/>
                <a:gd name="connsiteY1" fmla="*/ 36116 h 760029"/>
                <a:gd name="connsiteX2" fmla="*/ 742950 w 818255"/>
                <a:gd name="connsiteY2" fmla="*/ 328216 h 760029"/>
                <a:gd name="connsiteX3" fmla="*/ 381000 w 818255"/>
                <a:gd name="connsiteY3" fmla="*/ 760016 h 760029"/>
                <a:gd name="connsiteX4" fmla="*/ 12700 w 818255"/>
                <a:gd name="connsiteY4" fmla="*/ 321866 h 760029"/>
                <a:gd name="connsiteX5" fmla="*/ 0 w 818255"/>
                <a:gd name="connsiteY5" fmla="*/ 36116 h 760029"/>
                <a:gd name="connsiteX0" fmla="*/ 0 w 769762"/>
                <a:gd name="connsiteY0" fmla="*/ 71169 h 795082"/>
                <a:gd name="connsiteX1" fmla="*/ 749300 w 769762"/>
                <a:gd name="connsiteY1" fmla="*/ 71169 h 795082"/>
                <a:gd name="connsiteX2" fmla="*/ 742950 w 769762"/>
                <a:gd name="connsiteY2" fmla="*/ 363269 h 795082"/>
                <a:gd name="connsiteX3" fmla="*/ 381000 w 769762"/>
                <a:gd name="connsiteY3" fmla="*/ 795069 h 795082"/>
                <a:gd name="connsiteX4" fmla="*/ 12700 w 769762"/>
                <a:gd name="connsiteY4" fmla="*/ 356919 h 795082"/>
                <a:gd name="connsiteX5" fmla="*/ 0 w 769762"/>
                <a:gd name="connsiteY5" fmla="*/ 71169 h 795082"/>
                <a:gd name="connsiteX0" fmla="*/ 0 w 896628"/>
                <a:gd name="connsiteY0" fmla="*/ 19752 h 743665"/>
                <a:gd name="connsiteX1" fmla="*/ 749300 w 896628"/>
                <a:gd name="connsiteY1" fmla="*/ 19752 h 743665"/>
                <a:gd name="connsiteX2" fmla="*/ 742950 w 896628"/>
                <a:gd name="connsiteY2" fmla="*/ 311852 h 743665"/>
                <a:gd name="connsiteX3" fmla="*/ 381000 w 896628"/>
                <a:gd name="connsiteY3" fmla="*/ 743652 h 743665"/>
                <a:gd name="connsiteX4" fmla="*/ 12700 w 896628"/>
                <a:gd name="connsiteY4" fmla="*/ 305502 h 743665"/>
                <a:gd name="connsiteX5" fmla="*/ 0 w 896628"/>
                <a:gd name="connsiteY5" fmla="*/ 19752 h 743665"/>
                <a:gd name="connsiteX0" fmla="*/ 0 w 896628"/>
                <a:gd name="connsiteY0" fmla="*/ 19752 h 743665"/>
                <a:gd name="connsiteX1" fmla="*/ 749300 w 896628"/>
                <a:gd name="connsiteY1" fmla="*/ 19752 h 743665"/>
                <a:gd name="connsiteX2" fmla="*/ 742950 w 896628"/>
                <a:gd name="connsiteY2" fmla="*/ 311852 h 743665"/>
                <a:gd name="connsiteX3" fmla="*/ 381000 w 896628"/>
                <a:gd name="connsiteY3" fmla="*/ 743652 h 743665"/>
                <a:gd name="connsiteX4" fmla="*/ 12700 w 896628"/>
                <a:gd name="connsiteY4" fmla="*/ 305502 h 743665"/>
                <a:gd name="connsiteX5" fmla="*/ 0 w 896628"/>
                <a:gd name="connsiteY5" fmla="*/ 19752 h 743665"/>
                <a:gd name="connsiteX0" fmla="*/ 0 w 768651"/>
                <a:gd name="connsiteY0" fmla="*/ 19752 h 743665"/>
                <a:gd name="connsiteX1" fmla="*/ 749300 w 768651"/>
                <a:gd name="connsiteY1" fmla="*/ 19752 h 743665"/>
                <a:gd name="connsiteX2" fmla="*/ 742950 w 768651"/>
                <a:gd name="connsiteY2" fmla="*/ 311852 h 743665"/>
                <a:gd name="connsiteX3" fmla="*/ 381000 w 768651"/>
                <a:gd name="connsiteY3" fmla="*/ 743652 h 743665"/>
                <a:gd name="connsiteX4" fmla="*/ 12700 w 768651"/>
                <a:gd name="connsiteY4" fmla="*/ 305502 h 743665"/>
                <a:gd name="connsiteX5" fmla="*/ 0 w 768651"/>
                <a:gd name="connsiteY5" fmla="*/ 19752 h 743665"/>
                <a:gd name="connsiteX0" fmla="*/ 0 w 768651"/>
                <a:gd name="connsiteY0" fmla="*/ 21086 h 744999"/>
                <a:gd name="connsiteX1" fmla="*/ 749300 w 768651"/>
                <a:gd name="connsiteY1" fmla="*/ 21086 h 744999"/>
                <a:gd name="connsiteX2" fmla="*/ 742950 w 768651"/>
                <a:gd name="connsiteY2" fmla="*/ 313186 h 744999"/>
                <a:gd name="connsiteX3" fmla="*/ 381000 w 768651"/>
                <a:gd name="connsiteY3" fmla="*/ 744986 h 744999"/>
                <a:gd name="connsiteX4" fmla="*/ 12700 w 768651"/>
                <a:gd name="connsiteY4" fmla="*/ 306836 h 744999"/>
                <a:gd name="connsiteX5" fmla="*/ 0 w 768651"/>
                <a:gd name="connsiteY5" fmla="*/ 21086 h 744999"/>
                <a:gd name="connsiteX0" fmla="*/ 0 w 768651"/>
                <a:gd name="connsiteY0" fmla="*/ 1334 h 725247"/>
                <a:gd name="connsiteX1" fmla="*/ 749300 w 768651"/>
                <a:gd name="connsiteY1" fmla="*/ 1334 h 725247"/>
                <a:gd name="connsiteX2" fmla="*/ 742950 w 768651"/>
                <a:gd name="connsiteY2" fmla="*/ 293434 h 725247"/>
                <a:gd name="connsiteX3" fmla="*/ 381000 w 768651"/>
                <a:gd name="connsiteY3" fmla="*/ 725234 h 725247"/>
                <a:gd name="connsiteX4" fmla="*/ 12700 w 768651"/>
                <a:gd name="connsiteY4" fmla="*/ 287084 h 725247"/>
                <a:gd name="connsiteX5" fmla="*/ 0 w 768651"/>
                <a:gd name="connsiteY5" fmla="*/ 1334 h 725247"/>
                <a:gd name="connsiteX0" fmla="*/ 0 w 768651"/>
                <a:gd name="connsiteY0" fmla="*/ 1334 h 725247"/>
                <a:gd name="connsiteX1" fmla="*/ 749300 w 768651"/>
                <a:gd name="connsiteY1" fmla="*/ 1334 h 725247"/>
                <a:gd name="connsiteX2" fmla="*/ 742950 w 768651"/>
                <a:gd name="connsiteY2" fmla="*/ 293434 h 725247"/>
                <a:gd name="connsiteX3" fmla="*/ 381000 w 768651"/>
                <a:gd name="connsiteY3" fmla="*/ 725234 h 725247"/>
                <a:gd name="connsiteX4" fmla="*/ 12700 w 768651"/>
                <a:gd name="connsiteY4" fmla="*/ 287084 h 725247"/>
                <a:gd name="connsiteX5" fmla="*/ 0 w 768651"/>
                <a:gd name="connsiteY5" fmla="*/ 1334 h 725247"/>
                <a:gd name="connsiteX0" fmla="*/ 0 w 751809"/>
                <a:gd name="connsiteY0" fmla="*/ 1334 h 725236"/>
                <a:gd name="connsiteX1" fmla="*/ 749300 w 751809"/>
                <a:gd name="connsiteY1" fmla="*/ 1334 h 725236"/>
                <a:gd name="connsiteX2" fmla="*/ 742950 w 751809"/>
                <a:gd name="connsiteY2" fmla="*/ 293434 h 725236"/>
                <a:gd name="connsiteX3" fmla="*/ 381000 w 751809"/>
                <a:gd name="connsiteY3" fmla="*/ 725234 h 725236"/>
                <a:gd name="connsiteX4" fmla="*/ 12700 w 751809"/>
                <a:gd name="connsiteY4" fmla="*/ 287084 h 725236"/>
                <a:gd name="connsiteX5" fmla="*/ 0 w 751809"/>
                <a:gd name="connsiteY5" fmla="*/ 1334 h 725236"/>
                <a:gd name="connsiteX0" fmla="*/ 0 w 749300"/>
                <a:gd name="connsiteY0" fmla="*/ 1334 h 725243"/>
                <a:gd name="connsiteX1" fmla="*/ 749300 w 749300"/>
                <a:gd name="connsiteY1" fmla="*/ 1334 h 725243"/>
                <a:gd name="connsiteX2" fmla="*/ 742950 w 749300"/>
                <a:gd name="connsiteY2" fmla="*/ 293434 h 725243"/>
                <a:gd name="connsiteX3" fmla="*/ 381000 w 749300"/>
                <a:gd name="connsiteY3" fmla="*/ 725234 h 725243"/>
                <a:gd name="connsiteX4" fmla="*/ 12700 w 749300"/>
                <a:gd name="connsiteY4" fmla="*/ 287084 h 725243"/>
                <a:gd name="connsiteX5" fmla="*/ 0 w 749300"/>
                <a:gd name="connsiteY5" fmla="*/ 1334 h 725243"/>
                <a:gd name="connsiteX0" fmla="*/ 16520 w 765820"/>
                <a:gd name="connsiteY0" fmla="*/ 6350 h 723909"/>
                <a:gd name="connsiteX1" fmla="*/ 765820 w 765820"/>
                <a:gd name="connsiteY1" fmla="*/ 0 h 723909"/>
                <a:gd name="connsiteX2" fmla="*/ 759470 w 765820"/>
                <a:gd name="connsiteY2" fmla="*/ 292100 h 723909"/>
                <a:gd name="connsiteX3" fmla="*/ 397520 w 765820"/>
                <a:gd name="connsiteY3" fmla="*/ 723900 h 723909"/>
                <a:gd name="connsiteX4" fmla="*/ 29220 w 765820"/>
                <a:gd name="connsiteY4" fmla="*/ 285750 h 723909"/>
                <a:gd name="connsiteX5" fmla="*/ 16520 w 765820"/>
                <a:gd name="connsiteY5" fmla="*/ 6350 h 723909"/>
                <a:gd name="connsiteX0" fmla="*/ 0 w 749300"/>
                <a:gd name="connsiteY0" fmla="*/ 6350 h 723909"/>
                <a:gd name="connsiteX1" fmla="*/ 749300 w 749300"/>
                <a:gd name="connsiteY1" fmla="*/ 0 h 723909"/>
                <a:gd name="connsiteX2" fmla="*/ 742950 w 749300"/>
                <a:gd name="connsiteY2" fmla="*/ 292100 h 723909"/>
                <a:gd name="connsiteX3" fmla="*/ 381000 w 749300"/>
                <a:gd name="connsiteY3" fmla="*/ 723900 h 723909"/>
                <a:gd name="connsiteX4" fmla="*/ 12700 w 749300"/>
                <a:gd name="connsiteY4" fmla="*/ 285750 h 723909"/>
                <a:gd name="connsiteX5" fmla="*/ 0 w 749300"/>
                <a:gd name="connsiteY5" fmla="*/ 6350 h 723909"/>
                <a:gd name="connsiteX0" fmla="*/ 0 w 749300"/>
                <a:gd name="connsiteY0" fmla="*/ 6350 h 723909"/>
                <a:gd name="connsiteX1" fmla="*/ 749300 w 749300"/>
                <a:gd name="connsiteY1" fmla="*/ 0 h 723909"/>
                <a:gd name="connsiteX2" fmla="*/ 742950 w 749300"/>
                <a:gd name="connsiteY2" fmla="*/ 292100 h 723909"/>
                <a:gd name="connsiteX3" fmla="*/ 381000 w 749300"/>
                <a:gd name="connsiteY3" fmla="*/ 723900 h 723909"/>
                <a:gd name="connsiteX4" fmla="*/ 12700 w 749300"/>
                <a:gd name="connsiteY4" fmla="*/ 285750 h 723909"/>
                <a:gd name="connsiteX5" fmla="*/ 0 w 749300"/>
                <a:gd name="connsiteY5" fmla="*/ 6350 h 723909"/>
                <a:gd name="connsiteX0" fmla="*/ 26198 w 761210"/>
                <a:gd name="connsiteY0" fmla="*/ 6350 h 723909"/>
                <a:gd name="connsiteX1" fmla="*/ 761210 w 761210"/>
                <a:gd name="connsiteY1" fmla="*/ 0 h 723909"/>
                <a:gd name="connsiteX2" fmla="*/ 754860 w 761210"/>
                <a:gd name="connsiteY2" fmla="*/ 292100 h 723909"/>
                <a:gd name="connsiteX3" fmla="*/ 392910 w 761210"/>
                <a:gd name="connsiteY3" fmla="*/ 723900 h 723909"/>
                <a:gd name="connsiteX4" fmla="*/ 24610 w 761210"/>
                <a:gd name="connsiteY4" fmla="*/ 285750 h 723909"/>
                <a:gd name="connsiteX5" fmla="*/ 26198 w 761210"/>
                <a:gd name="connsiteY5" fmla="*/ 6350 h 723909"/>
                <a:gd name="connsiteX0" fmla="*/ 28118 w 763130"/>
                <a:gd name="connsiteY0" fmla="*/ 6350 h 723909"/>
                <a:gd name="connsiteX1" fmla="*/ 763130 w 763130"/>
                <a:gd name="connsiteY1" fmla="*/ 0 h 723909"/>
                <a:gd name="connsiteX2" fmla="*/ 756780 w 763130"/>
                <a:gd name="connsiteY2" fmla="*/ 292100 h 723909"/>
                <a:gd name="connsiteX3" fmla="*/ 394830 w 763130"/>
                <a:gd name="connsiteY3" fmla="*/ 723900 h 723909"/>
                <a:gd name="connsiteX4" fmla="*/ 26530 w 763130"/>
                <a:gd name="connsiteY4" fmla="*/ 285750 h 723909"/>
                <a:gd name="connsiteX5" fmla="*/ 28118 w 763130"/>
                <a:gd name="connsiteY5" fmla="*/ 6350 h 723909"/>
                <a:gd name="connsiteX0" fmla="*/ 4908 w 739920"/>
                <a:gd name="connsiteY0" fmla="*/ 6350 h 723909"/>
                <a:gd name="connsiteX1" fmla="*/ 739920 w 739920"/>
                <a:gd name="connsiteY1" fmla="*/ 0 h 723909"/>
                <a:gd name="connsiteX2" fmla="*/ 733570 w 739920"/>
                <a:gd name="connsiteY2" fmla="*/ 292100 h 723909"/>
                <a:gd name="connsiteX3" fmla="*/ 371620 w 739920"/>
                <a:gd name="connsiteY3" fmla="*/ 723900 h 723909"/>
                <a:gd name="connsiteX4" fmla="*/ 3320 w 739920"/>
                <a:gd name="connsiteY4" fmla="*/ 285750 h 723909"/>
                <a:gd name="connsiteX5" fmla="*/ 4908 w 739920"/>
                <a:gd name="connsiteY5" fmla="*/ 6350 h 723909"/>
                <a:gd name="connsiteX0" fmla="*/ 4908 w 739920"/>
                <a:gd name="connsiteY0" fmla="*/ 6350 h 723909"/>
                <a:gd name="connsiteX1" fmla="*/ 739920 w 739920"/>
                <a:gd name="connsiteY1" fmla="*/ 0 h 723909"/>
                <a:gd name="connsiteX2" fmla="*/ 733570 w 739920"/>
                <a:gd name="connsiteY2" fmla="*/ 292100 h 723909"/>
                <a:gd name="connsiteX3" fmla="*/ 371620 w 739920"/>
                <a:gd name="connsiteY3" fmla="*/ 723900 h 723909"/>
                <a:gd name="connsiteX4" fmla="*/ 3320 w 739920"/>
                <a:gd name="connsiteY4" fmla="*/ 285750 h 723909"/>
                <a:gd name="connsiteX5" fmla="*/ 4908 w 739920"/>
                <a:gd name="connsiteY5" fmla="*/ 6350 h 723909"/>
                <a:gd name="connsiteX0" fmla="*/ 2870 w 737882"/>
                <a:gd name="connsiteY0" fmla="*/ 6350 h 723909"/>
                <a:gd name="connsiteX1" fmla="*/ 737882 w 737882"/>
                <a:gd name="connsiteY1" fmla="*/ 0 h 723909"/>
                <a:gd name="connsiteX2" fmla="*/ 731532 w 737882"/>
                <a:gd name="connsiteY2" fmla="*/ 292100 h 723909"/>
                <a:gd name="connsiteX3" fmla="*/ 369582 w 737882"/>
                <a:gd name="connsiteY3" fmla="*/ 723900 h 723909"/>
                <a:gd name="connsiteX4" fmla="*/ 1282 w 737882"/>
                <a:gd name="connsiteY4" fmla="*/ 285750 h 723909"/>
                <a:gd name="connsiteX5" fmla="*/ 2870 w 737882"/>
                <a:gd name="connsiteY5" fmla="*/ 6350 h 7239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37882" h="723909">
                  <a:moveTo>
                    <a:pt x="2870" y="6350"/>
                  </a:moveTo>
                  <a:lnTo>
                    <a:pt x="737882" y="0"/>
                  </a:lnTo>
                  <a:cubicBezTo>
                    <a:pt x="723120" y="354390"/>
                    <a:pt x="735765" y="-50800"/>
                    <a:pt x="731532" y="292100"/>
                  </a:cubicBezTo>
                  <a:cubicBezTo>
                    <a:pt x="727299" y="635000"/>
                    <a:pt x="491290" y="724958"/>
                    <a:pt x="369582" y="723900"/>
                  </a:cubicBezTo>
                  <a:cubicBezTo>
                    <a:pt x="247874" y="722842"/>
                    <a:pt x="5252" y="617273"/>
                    <a:pt x="1282" y="285750"/>
                  </a:cubicBezTo>
                  <a:cubicBezTo>
                    <a:pt x="-2688" y="-45773"/>
                    <a:pt x="3928" y="482600"/>
                    <a:pt x="2870" y="6350"/>
                  </a:cubicBezTo>
                  <a:close/>
                </a:path>
              </a:pathLst>
            </a:cu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27" name="Freeform 46">
              <a:extLst>
                <a:ext uri="{FF2B5EF4-FFF2-40B4-BE49-F238E27FC236}">
                  <a16:creationId xmlns:a16="http://schemas.microsoft.com/office/drawing/2014/main" id="{8F3B9353-00D7-5685-C6CE-F0F6FBE2BE7B}"/>
                </a:ext>
              </a:extLst>
            </p:cNvPr>
            <p:cNvSpPr/>
            <p:nvPr/>
          </p:nvSpPr>
          <p:spPr>
            <a:xfrm>
              <a:off x="10413994" y="1974850"/>
              <a:ext cx="733783" cy="2616203"/>
            </a:xfrm>
            <a:custGeom>
              <a:avLst/>
              <a:gdLst>
                <a:gd name="connsiteX0" fmla="*/ 36050 w 795698"/>
                <a:gd name="connsiteY0" fmla="*/ 0 h 2616279"/>
                <a:gd name="connsiteX1" fmla="*/ 36050 w 795698"/>
                <a:gd name="connsiteY1" fmla="*/ 2178050 h 2616279"/>
                <a:gd name="connsiteX2" fmla="*/ 410700 w 795698"/>
                <a:gd name="connsiteY2" fmla="*/ 2616200 h 2616279"/>
                <a:gd name="connsiteX3" fmla="*/ 759950 w 795698"/>
                <a:gd name="connsiteY3" fmla="*/ 2171700 h 2616279"/>
                <a:gd name="connsiteX4" fmla="*/ 766300 w 795698"/>
                <a:gd name="connsiteY4" fmla="*/ 12700 h 2616279"/>
                <a:gd name="connsiteX0" fmla="*/ 27635 w 787283"/>
                <a:gd name="connsiteY0" fmla="*/ 0 h 2616279"/>
                <a:gd name="connsiteX1" fmla="*/ 27635 w 787283"/>
                <a:gd name="connsiteY1" fmla="*/ 2178050 h 2616279"/>
                <a:gd name="connsiteX2" fmla="*/ 402285 w 787283"/>
                <a:gd name="connsiteY2" fmla="*/ 2616200 h 2616279"/>
                <a:gd name="connsiteX3" fmla="*/ 751535 w 787283"/>
                <a:gd name="connsiteY3" fmla="*/ 2171700 h 2616279"/>
                <a:gd name="connsiteX4" fmla="*/ 757885 w 787283"/>
                <a:gd name="connsiteY4" fmla="*/ 12700 h 2616279"/>
                <a:gd name="connsiteX0" fmla="*/ 27635 w 781551"/>
                <a:gd name="connsiteY0" fmla="*/ 0 h 2616279"/>
                <a:gd name="connsiteX1" fmla="*/ 27635 w 781551"/>
                <a:gd name="connsiteY1" fmla="*/ 2178050 h 2616279"/>
                <a:gd name="connsiteX2" fmla="*/ 402285 w 781551"/>
                <a:gd name="connsiteY2" fmla="*/ 2616200 h 2616279"/>
                <a:gd name="connsiteX3" fmla="*/ 751535 w 781551"/>
                <a:gd name="connsiteY3" fmla="*/ 2171700 h 2616279"/>
                <a:gd name="connsiteX4" fmla="*/ 757885 w 781551"/>
                <a:gd name="connsiteY4" fmla="*/ 12700 h 2616279"/>
                <a:gd name="connsiteX0" fmla="*/ 27635 w 763164"/>
                <a:gd name="connsiteY0" fmla="*/ 0 h 2616279"/>
                <a:gd name="connsiteX1" fmla="*/ 27635 w 763164"/>
                <a:gd name="connsiteY1" fmla="*/ 2178050 h 2616279"/>
                <a:gd name="connsiteX2" fmla="*/ 402285 w 763164"/>
                <a:gd name="connsiteY2" fmla="*/ 2616200 h 2616279"/>
                <a:gd name="connsiteX3" fmla="*/ 751535 w 763164"/>
                <a:gd name="connsiteY3" fmla="*/ 2171700 h 2616279"/>
                <a:gd name="connsiteX4" fmla="*/ 757885 w 763164"/>
                <a:gd name="connsiteY4" fmla="*/ 12700 h 2616279"/>
                <a:gd name="connsiteX0" fmla="*/ 27635 w 761412"/>
                <a:gd name="connsiteY0" fmla="*/ 0 h 2616279"/>
                <a:gd name="connsiteX1" fmla="*/ 27635 w 761412"/>
                <a:gd name="connsiteY1" fmla="*/ 2178050 h 2616279"/>
                <a:gd name="connsiteX2" fmla="*/ 402285 w 761412"/>
                <a:gd name="connsiteY2" fmla="*/ 2616200 h 2616279"/>
                <a:gd name="connsiteX3" fmla="*/ 751535 w 761412"/>
                <a:gd name="connsiteY3" fmla="*/ 2171700 h 2616279"/>
                <a:gd name="connsiteX4" fmla="*/ 757885 w 761412"/>
                <a:gd name="connsiteY4" fmla="*/ 12700 h 2616279"/>
                <a:gd name="connsiteX0" fmla="*/ 4 w 733781"/>
                <a:gd name="connsiteY0" fmla="*/ 0 h 2616203"/>
                <a:gd name="connsiteX1" fmla="*/ 4 w 733781"/>
                <a:gd name="connsiteY1" fmla="*/ 2178050 h 2616203"/>
                <a:gd name="connsiteX2" fmla="*/ 374654 w 733781"/>
                <a:gd name="connsiteY2" fmla="*/ 2616200 h 2616203"/>
                <a:gd name="connsiteX3" fmla="*/ 723904 w 733781"/>
                <a:gd name="connsiteY3" fmla="*/ 2171700 h 2616203"/>
                <a:gd name="connsiteX4" fmla="*/ 730254 w 733781"/>
                <a:gd name="connsiteY4" fmla="*/ 12700 h 2616203"/>
                <a:gd name="connsiteX0" fmla="*/ 6 w 733783"/>
                <a:gd name="connsiteY0" fmla="*/ 0 h 2616203"/>
                <a:gd name="connsiteX1" fmla="*/ 6 w 733783"/>
                <a:gd name="connsiteY1" fmla="*/ 2178050 h 2616203"/>
                <a:gd name="connsiteX2" fmla="*/ 374656 w 733783"/>
                <a:gd name="connsiteY2" fmla="*/ 2616200 h 2616203"/>
                <a:gd name="connsiteX3" fmla="*/ 723906 w 733783"/>
                <a:gd name="connsiteY3" fmla="*/ 2171700 h 2616203"/>
                <a:gd name="connsiteX4" fmla="*/ 730256 w 733783"/>
                <a:gd name="connsiteY4" fmla="*/ 12700 h 261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33783" h="2616203">
                  <a:moveTo>
                    <a:pt x="6" y="0"/>
                  </a:moveTo>
                  <a:cubicBezTo>
                    <a:pt x="535" y="2077508"/>
                    <a:pt x="1064" y="1951567"/>
                    <a:pt x="6" y="2178050"/>
                  </a:cubicBezTo>
                  <a:cubicBezTo>
                    <a:pt x="-1052" y="2404533"/>
                    <a:pt x="127006" y="2617258"/>
                    <a:pt x="374656" y="2616200"/>
                  </a:cubicBezTo>
                  <a:cubicBezTo>
                    <a:pt x="622306" y="2615142"/>
                    <a:pt x="715439" y="2440516"/>
                    <a:pt x="723906" y="2171700"/>
                  </a:cubicBezTo>
                  <a:cubicBezTo>
                    <a:pt x="732373" y="1902884"/>
                    <a:pt x="737664" y="1821392"/>
                    <a:pt x="730256" y="12700"/>
                  </a:cubicBezTo>
                </a:path>
              </a:pathLst>
            </a:custGeom>
            <a:no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D3185D24-23EE-F219-85E3-B1D3DE5ADE1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/>
          <p:nvPr/>
        </p:nvGrpSpPr>
        <p:grpSpPr>
          <a:xfrm flipH="1">
            <a:off x="6953856" y="3599737"/>
            <a:ext cx="491258" cy="2138713"/>
            <a:chOff x="10412717" y="1974850"/>
            <a:chExt cx="737882" cy="2622559"/>
          </a:xfrm>
        </p:grpSpPr>
        <p:sp>
          <p:nvSpPr>
            <p:cNvPr id="24" name="Freeform 47">
              <a:extLst>
                <a:ext uri="{FF2B5EF4-FFF2-40B4-BE49-F238E27FC236}">
                  <a16:creationId xmlns:a16="http://schemas.microsoft.com/office/drawing/2014/main" id="{8B49EC47-5C42-6351-FD65-C76A8EB89730}"/>
                </a:ext>
              </a:extLst>
            </p:cNvPr>
            <p:cNvSpPr/>
            <p:nvPr/>
          </p:nvSpPr>
          <p:spPr>
            <a:xfrm>
              <a:off x="10412717" y="3873500"/>
              <a:ext cx="737882" cy="723909"/>
            </a:xfrm>
            <a:custGeom>
              <a:avLst/>
              <a:gdLst>
                <a:gd name="connsiteX0" fmla="*/ 0 w 749300"/>
                <a:gd name="connsiteY0" fmla="*/ 0 h 723900"/>
                <a:gd name="connsiteX1" fmla="*/ 749300 w 749300"/>
                <a:gd name="connsiteY1" fmla="*/ 0 h 723900"/>
                <a:gd name="connsiteX2" fmla="*/ 742950 w 749300"/>
                <a:gd name="connsiteY2" fmla="*/ 292100 h 723900"/>
                <a:gd name="connsiteX3" fmla="*/ 381000 w 749300"/>
                <a:gd name="connsiteY3" fmla="*/ 723900 h 723900"/>
                <a:gd name="connsiteX4" fmla="*/ 12700 w 749300"/>
                <a:gd name="connsiteY4" fmla="*/ 285750 h 723900"/>
                <a:gd name="connsiteX5" fmla="*/ 0 w 749300"/>
                <a:gd name="connsiteY5" fmla="*/ 0 h 723900"/>
                <a:gd name="connsiteX0" fmla="*/ 0 w 749300"/>
                <a:gd name="connsiteY0" fmla="*/ 0 h 723902"/>
                <a:gd name="connsiteX1" fmla="*/ 749300 w 749300"/>
                <a:gd name="connsiteY1" fmla="*/ 0 h 723902"/>
                <a:gd name="connsiteX2" fmla="*/ 742950 w 749300"/>
                <a:gd name="connsiteY2" fmla="*/ 292100 h 723902"/>
                <a:gd name="connsiteX3" fmla="*/ 381000 w 749300"/>
                <a:gd name="connsiteY3" fmla="*/ 723900 h 723902"/>
                <a:gd name="connsiteX4" fmla="*/ 12700 w 749300"/>
                <a:gd name="connsiteY4" fmla="*/ 285750 h 723902"/>
                <a:gd name="connsiteX5" fmla="*/ 0 w 749300"/>
                <a:gd name="connsiteY5" fmla="*/ 0 h 723902"/>
                <a:gd name="connsiteX0" fmla="*/ 0 w 818255"/>
                <a:gd name="connsiteY0" fmla="*/ 0 h 723902"/>
                <a:gd name="connsiteX1" fmla="*/ 749300 w 818255"/>
                <a:gd name="connsiteY1" fmla="*/ 0 h 723902"/>
                <a:gd name="connsiteX2" fmla="*/ 742950 w 818255"/>
                <a:gd name="connsiteY2" fmla="*/ 292100 h 723902"/>
                <a:gd name="connsiteX3" fmla="*/ 381000 w 818255"/>
                <a:gd name="connsiteY3" fmla="*/ 723900 h 723902"/>
                <a:gd name="connsiteX4" fmla="*/ 12700 w 818255"/>
                <a:gd name="connsiteY4" fmla="*/ 285750 h 723902"/>
                <a:gd name="connsiteX5" fmla="*/ 0 w 818255"/>
                <a:gd name="connsiteY5" fmla="*/ 0 h 723902"/>
                <a:gd name="connsiteX0" fmla="*/ 0 w 818255"/>
                <a:gd name="connsiteY0" fmla="*/ 0 h 723902"/>
                <a:gd name="connsiteX1" fmla="*/ 749300 w 818255"/>
                <a:gd name="connsiteY1" fmla="*/ 0 h 723902"/>
                <a:gd name="connsiteX2" fmla="*/ 742950 w 818255"/>
                <a:gd name="connsiteY2" fmla="*/ 292100 h 723902"/>
                <a:gd name="connsiteX3" fmla="*/ 381000 w 818255"/>
                <a:gd name="connsiteY3" fmla="*/ 723900 h 723902"/>
                <a:gd name="connsiteX4" fmla="*/ 12700 w 818255"/>
                <a:gd name="connsiteY4" fmla="*/ 285750 h 723902"/>
                <a:gd name="connsiteX5" fmla="*/ 0 w 818255"/>
                <a:gd name="connsiteY5" fmla="*/ 0 h 723902"/>
                <a:gd name="connsiteX0" fmla="*/ 0 w 818255"/>
                <a:gd name="connsiteY0" fmla="*/ 0 h 723902"/>
                <a:gd name="connsiteX1" fmla="*/ 749300 w 818255"/>
                <a:gd name="connsiteY1" fmla="*/ 0 h 723902"/>
                <a:gd name="connsiteX2" fmla="*/ 742950 w 818255"/>
                <a:gd name="connsiteY2" fmla="*/ 292100 h 723902"/>
                <a:gd name="connsiteX3" fmla="*/ 381000 w 818255"/>
                <a:gd name="connsiteY3" fmla="*/ 723900 h 723902"/>
                <a:gd name="connsiteX4" fmla="*/ 12700 w 818255"/>
                <a:gd name="connsiteY4" fmla="*/ 285750 h 723902"/>
                <a:gd name="connsiteX5" fmla="*/ 0 w 818255"/>
                <a:gd name="connsiteY5" fmla="*/ 0 h 723902"/>
                <a:gd name="connsiteX0" fmla="*/ 0 w 803639"/>
                <a:gd name="connsiteY0" fmla="*/ 0 h 723913"/>
                <a:gd name="connsiteX1" fmla="*/ 749300 w 803639"/>
                <a:gd name="connsiteY1" fmla="*/ 0 h 723913"/>
                <a:gd name="connsiteX2" fmla="*/ 742950 w 803639"/>
                <a:gd name="connsiteY2" fmla="*/ 292100 h 723913"/>
                <a:gd name="connsiteX3" fmla="*/ 381000 w 803639"/>
                <a:gd name="connsiteY3" fmla="*/ 723900 h 723913"/>
                <a:gd name="connsiteX4" fmla="*/ 12700 w 803639"/>
                <a:gd name="connsiteY4" fmla="*/ 285750 h 723913"/>
                <a:gd name="connsiteX5" fmla="*/ 0 w 803639"/>
                <a:gd name="connsiteY5" fmla="*/ 0 h 723913"/>
                <a:gd name="connsiteX0" fmla="*/ 0 w 818255"/>
                <a:gd name="connsiteY0" fmla="*/ 36116 h 760029"/>
                <a:gd name="connsiteX1" fmla="*/ 749300 w 818255"/>
                <a:gd name="connsiteY1" fmla="*/ 36116 h 760029"/>
                <a:gd name="connsiteX2" fmla="*/ 742950 w 818255"/>
                <a:gd name="connsiteY2" fmla="*/ 328216 h 760029"/>
                <a:gd name="connsiteX3" fmla="*/ 381000 w 818255"/>
                <a:gd name="connsiteY3" fmla="*/ 760016 h 760029"/>
                <a:gd name="connsiteX4" fmla="*/ 12700 w 818255"/>
                <a:gd name="connsiteY4" fmla="*/ 321866 h 760029"/>
                <a:gd name="connsiteX5" fmla="*/ 0 w 818255"/>
                <a:gd name="connsiteY5" fmla="*/ 36116 h 760029"/>
                <a:gd name="connsiteX0" fmla="*/ 0 w 769762"/>
                <a:gd name="connsiteY0" fmla="*/ 71169 h 795082"/>
                <a:gd name="connsiteX1" fmla="*/ 749300 w 769762"/>
                <a:gd name="connsiteY1" fmla="*/ 71169 h 795082"/>
                <a:gd name="connsiteX2" fmla="*/ 742950 w 769762"/>
                <a:gd name="connsiteY2" fmla="*/ 363269 h 795082"/>
                <a:gd name="connsiteX3" fmla="*/ 381000 w 769762"/>
                <a:gd name="connsiteY3" fmla="*/ 795069 h 795082"/>
                <a:gd name="connsiteX4" fmla="*/ 12700 w 769762"/>
                <a:gd name="connsiteY4" fmla="*/ 356919 h 795082"/>
                <a:gd name="connsiteX5" fmla="*/ 0 w 769762"/>
                <a:gd name="connsiteY5" fmla="*/ 71169 h 795082"/>
                <a:gd name="connsiteX0" fmla="*/ 0 w 896628"/>
                <a:gd name="connsiteY0" fmla="*/ 19752 h 743665"/>
                <a:gd name="connsiteX1" fmla="*/ 749300 w 896628"/>
                <a:gd name="connsiteY1" fmla="*/ 19752 h 743665"/>
                <a:gd name="connsiteX2" fmla="*/ 742950 w 896628"/>
                <a:gd name="connsiteY2" fmla="*/ 311852 h 743665"/>
                <a:gd name="connsiteX3" fmla="*/ 381000 w 896628"/>
                <a:gd name="connsiteY3" fmla="*/ 743652 h 743665"/>
                <a:gd name="connsiteX4" fmla="*/ 12700 w 896628"/>
                <a:gd name="connsiteY4" fmla="*/ 305502 h 743665"/>
                <a:gd name="connsiteX5" fmla="*/ 0 w 896628"/>
                <a:gd name="connsiteY5" fmla="*/ 19752 h 743665"/>
                <a:gd name="connsiteX0" fmla="*/ 0 w 896628"/>
                <a:gd name="connsiteY0" fmla="*/ 19752 h 743665"/>
                <a:gd name="connsiteX1" fmla="*/ 749300 w 896628"/>
                <a:gd name="connsiteY1" fmla="*/ 19752 h 743665"/>
                <a:gd name="connsiteX2" fmla="*/ 742950 w 896628"/>
                <a:gd name="connsiteY2" fmla="*/ 311852 h 743665"/>
                <a:gd name="connsiteX3" fmla="*/ 381000 w 896628"/>
                <a:gd name="connsiteY3" fmla="*/ 743652 h 743665"/>
                <a:gd name="connsiteX4" fmla="*/ 12700 w 896628"/>
                <a:gd name="connsiteY4" fmla="*/ 305502 h 743665"/>
                <a:gd name="connsiteX5" fmla="*/ 0 w 896628"/>
                <a:gd name="connsiteY5" fmla="*/ 19752 h 743665"/>
                <a:gd name="connsiteX0" fmla="*/ 0 w 768651"/>
                <a:gd name="connsiteY0" fmla="*/ 19752 h 743665"/>
                <a:gd name="connsiteX1" fmla="*/ 749300 w 768651"/>
                <a:gd name="connsiteY1" fmla="*/ 19752 h 743665"/>
                <a:gd name="connsiteX2" fmla="*/ 742950 w 768651"/>
                <a:gd name="connsiteY2" fmla="*/ 311852 h 743665"/>
                <a:gd name="connsiteX3" fmla="*/ 381000 w 768651"/>
                <a:gd name="connsiteY3" fmla="*/ 743652 h 743665"/>
                <a:gd name="connsiteX4" fmla="*/ 12700 w 768651"/>
                <a:gd name="connsiteY4" fmla="*/ 305502 h 743665"/>
                <a:gd name="connsiteX5" fmla="*/ 0 w 768651"/>
                <a:gd name="connsiteY5" fmla="*/ 19752 h 743665"/>
                <a:gd name="connsiteX0" fmla="*/ 0 w 768651"/>
                <a:gd name="connsiteY0" fmla="*/ 21086 h 744999"/>
                <a:gd name="connsiteX1" fmla="*/ 749300 w 768651"/>
                <a:gd name="connsiteY1" fmla="*/ 21086 h 744999"/>
                <a:gd name="connsiteX2" fmla="*/ 742950 w 768651"/>
                <a:gd name="connsiteY2" fmla="*/ 313186 h 744999"/>
                <a:gd name="connsiteX3" fmla="*/ 381000 w 768651"/>
                <a:gd name="connsiteY3" fmla="*/ 744986 h 744999"/>
                <a:gd name="connsiteX4" fmla="*/ 12700 w 768651"/>
                <a:gd name="connsiteY4" fmla="*/ 306836 h 744999"/>
                <a:gd name="connsiteX5" fmla="*/ 0 w 768651"/>
                <a:gd name="connsiteY5" fmla="*/ 21086 h 744999"/>
                <a:gd name="connsiteX0" fmla="*/ 0 w 768651"/>
                <a:gd name="connsiteY0" fmla="*/ 1334 h 725247"/>
                <a:gd name="connsiteX1" fmla="*/ 749300 w 768651"/>
                <a:gd name="connsiteY1" fmla="*/ 1334 h 725247"/>
                <a:gd name="connsiteX2" fmla="*/ 742950 w 768651"/>
                <a:gd name="connsiteY2" fmla="*/ 293434 h 725247"/>
                <a:gd name="connsiteX3" fmla="*/ 381000 w 768651"/>
                <a:gd name="connsiteY3" fmla="*/ 725234 h 725247"/>
                <a:gd name="connsiteX4" fmla="*/ 12700 w 768651"/>
                <a:gd name="connsiteY4" fmla="*/ 287084 h 725247"/>
                <a:gd name="connsiteX5" fmla="*/ 0 w 768651"/>
                <a:gd name="connsiteY5" fmla="*/ 1334 h 725247"/>
                <a:gd name="connsiteX0" fmla="*/ 0 w 768651"/>
                <a:gd name="connsiteY0" fmla="*/ 1334 h 725247"/>
                <a:gd name="connsiteX1" fmla="*/ 749300 w 768651"/>
                <a:gd name="connsiteY1" fmla="*/ 1334 h 725247"/>
                <a:gd name="connsiteX2" fmla="*/ 742950 w 768651"/>
                <a:gd name="connsiteY2" fmla="*/ 293434 h 725247"/>
                <a:gd name="connsiteX3" fmla="*/ 381000 w 768651"/>
                <a:gd name="connsiteY3" fmla="*/ 725234 h 725247"/>
                <a:gd name="connsiteX4" fmla="*/ 12700 w 768651"/>
                <a:gd name="connsiteY4" fmla="*/ 287084 h 725247"/>
                <a:gd name="connsiteX5" fmla="*/ 0 w 768651"/>
                <a:gd name="connsiteY5" fmla="*/ 1334 h 725247"/>
                <a:gd name="connsiteX0" fmla="*/ 0 w 751809"/>
                <a:gd name="connsiteY0" fmla="*/ 1334 h 725236"/>
                <a:gd name="connsiteX1" fmla="*/ 749300 w 751809"/>
                <a:gd name="connsiteY1" fmla="*/ 1334 h 725236"/>
                <a:gd name="connsiteX2" fmla="*/ 742950 w 751809"/>
                <a:gd name="connsiteY2" fmla="*/ 293434 h 725236"/>
                <a:gd name="connsiteX3" fmla="*/ 381000 w 751809"/>
                <a:gd name="connsiteY3" fmla="*/ 725234 h 725236"/>
                <a:gd name="connsiteX4" fmla="*/ 12700 w 751809"/>
                <a:gd name="connsiteY4" fmla="*/ 287084 h 725236"/>
                <a:gd name="connsiteX5" fmla="*/ 0 w 751809"/>
                <a:gd name="connsiteY5" fmla="*/ 1334 h 725236"/>
                <a:gd name="connsiteX0" fmla="*/ 0 w 749300"/>
                <a:gd name="connsiteY0" fmla="*/ 1334 h 725243"/>
                <a:gd name="connsiteX1" fmla="*/ 749300 w 749300"/>
                <a:gd name="connsiteY1" fmla="*/ 1334 h 725243"/>
                <a:gd name="connsiteX2" fmla="*/ 742950 w 749300"/>
                <a:gd name="connsiteY2" fmla="*/ 293434 h 725243"/>
                <a:gd name="connsiteX3" fmla="*/ 381000 w 749300"/>
                <a:gd name="connsiteY3" fmla="*/ 725234 h 725243"/>
                <a:gd name="connsiteX4" fmla="*/ 12700 w 749300"/>
                <a:gd name="connsiteY4" fmla="*/ 287084 h 725243"/>
                <a:gd name="connsiteX5" fmla="*/ 0 w 749300"/>
                <a:gd name="connsiteY5" fmla="*/ 1334 h 725243"/>
                <a:gd name="connsiteX0" fmla="*/ 16520 w 765820"/>
                <a:gd name="connsiteY0" fmla="*/ 6350 h 723909"/>
                <a:gd name="connsiteX1" fmla="*/ 765820 w 765820"/>
                <a:gd name="connsiteY1" fmla="*/ 0 h 723909"/>
                <a:gd name="connsiteX2" fmla="*/ 759470 w 765820"/>
                <a:gd name="connsiteY2" fmla="*/ 292100 h 723909"/>
                <a:gd name="connsiteX3" fmla="*/ 397520 w 765820"/>
                <a:gd name="connsiteY3" fmla="*/ 723900 h 723909"/>
                <a:gd name="connsiteX4" fmla="*/ 29220 w 765820"/>
                <a:gd name="connsiteY4" fmla="*/ 285750 h 723909"/>
                <a:gd name="connsiteX5" fmla="*/ 16520 w 765820"/>
                <a:gd name="connsiteY5" fmla="*/ 6350 h 723909"/>
                <a:gd name="connsiteX0" fmla="*/ 0 w 749300"/>
                <a:gd name="connsiteY0" fmla="*/ 6350 h 723909"/>
                <a:gd name="connsiteX1" fmla="*/ 749300 w 749300"/>
                <a:gd name="connsiteY1" fmla="*/ 0 h 723909"/>
                <a:gd name="connsiteX2" fmla="*/ 742950 w 749300"/>
                <a:gd name="connsiteY2" fmla="*/ 292100 h 723909"/>
                <a:gd name="connsiteX3" fmla="*/ 381000 w 749300"/>
                <a:gd name="connsiteY3" fmla="*/ 723900 h 723909"/>
                <a:gd name="connsiteX4" fmla="*/ 12700 w 749300"/>
                <a:gd name="connsiteY4" fmla="*/ 285750 h 723909"/>
                <a:gd name="connsiteX5" fmla="*/ 0 w 749300"/>
                <a:gd name="connsiteY5" fmla="*/ 6350 h 723909"/>
                <a:gd name="connsiteX0" fmla="*/ 0 w 749300"/>
                <a:gd name="connsiteY0" fmla="*/ 6350 h 723909"/>
                <a:gd name="connsiteX1" fmla="*/ 749300 w 749300"/>
                <a:gd name="connsiteY1" fmla="*/ 0 h 723909"/>
                <a:gd name="connsiteX2" fmla="*/ 742950 w 749300"/>
                <a:gd name="connsiteY2" fmla="*/ 292100 h 723909"/>
                <a:gd name="connsiteX3" fmla="*/ 381000 w 749300"/>
                <a:gd name="connsiteY3" fmla="*/ 723900 h 723909"/>
                <a:gd name="connsiteX4" fmla="*/ 12700 w 749300"/>
                <a:gd name="connsiteY4" fmla="*/ 285750 h 723909"/>
                <a:gd name="connsiteX5" fmla="*/ 0 w 749300"/>
                <a:gd name="connsiteY5" fmla="*/ 6350 h 723909"/>
                <a:gd name="connsiteX0" fmla="*/ 26198 w 761210"/>
                <a:gd name="connsiteY0" fmla="*/ 6350 h 723909"/>
                <a:gd name="connsiteX1" fmla="*/ 761210 w 761210"/>
                <a:gd name="connsiteY1" fmla="*/ 0 h 723909"/>
                <a:gd name="connsiteX2" fmla="*/ 754860 w 761210"/>
                <a:gd name="connsiteY2" fmla="*/ 292100 h 723909"/>
                <a:gd name="connsiteX3" fmla="*/ 392910 w 761210"/>
                <a:gd name="connsiteY3" fmla="*/ 723900 h 723909"/>
                <a:gd name="connsiteX4" fmla="*/ 24610 w 761210"/>
                <a:gd name="connsiteY4" fmla="*/ 285750 h 723909"/>
                <a:gd name="connsiteX5" fmla="*/ 26198 w 761210"/>
                <a:gd name="connsiteY5" fmla="*/ 6350 h 723909"/>
                <a:gd name="connsiteX0" fmla="*/ 28118 w 763130"/>
                <a:gd name="connsiteY0" fmla="*/ 6350 h 723909"/>
                <a:gd name="connsiteX1" fmla="*/ 763130 w 763130"/>
                <a:gd name="connsiteY1" fmla="*/ 0 h 723909"/>
                <a:gd name="connsiteX2" fmla="*/ 756780 w 763130"/>
                <a:gd name="connsiteY2" fmla="*/ 292100 h 723909"/>
                <a:gd name="connsiteX3" fmla="*/ 394830 w 763130"/>
                <a:gd name="connsiteY3" fmla="*/ 723900 h 723909"/>
                <a:gd name="connsiteX4" fmla="*/ 26530 w 763130"/>
                <a:gd name="connsiteY4" fmla="*/ 285750 h 723909"/>
                <a:gd name="connsiteX5" fmla="*/ 28118 w 763130"/>
                <a:gd name="connsiteY5" fmla="*/ 6350 h 723909"/>
                <a:gd name="connsiteX0" fmla="*/ 4908 w 739920"/>
                <a:gd name="connsiteY0" fmla="*/ 6350 h 723909"/>
                <a:gd name="connsiteX1" fmla="*/ 739920 w 739920"/>
                <a:gd name="connsiteY1" fmla="*/ 0 h 723909"/>
                <a:gd name="connsiteX2" fmla="*/ 733570 w 739920"/>
                <a:gd name="connsiteY2" fmla="*/ 292100 h 723909"/>
                <a:gd name="connsiteX3" fmla="*/ 371620 w 739920"/>
                <a:gd name="connsiteY3" fmla="*/ 723900 h 723909"/>
                <a:gd name="connsiteX4" fmla="*/ 3320 w 739920"/>
                <a:gd name="connsiteY4" fmla="*/ 285750 h 723909"/>
                <a:gd name="connsiteX5" fmla="*/ 4908 w 739920"/>
                <a:gd name="connsiteY5" fmla="*/ 6350 h 723909"/>
                <a:gd name="connsiteX0" fmla="*/ 4908 w 739920"/>
                <a:gd name="connsiteY0" fmla="*/ 6350 h 723909"/>
                <a:gd name="connsiteX1" fmla="*/ 739920 w 739920"/>
                <a:gd name="connsiteY1" fmla="*/ 0 h 723909"/>
                <a:gd name="connsiteX2" fmla="*/ 733570 w 739920"/>
                <a:gd name="connsiteY2" fmla="*/ 292100 h 723909"/>
                <a:gd name="connsiteX3" fmla="*/ 371620 w 739920"/>
                <a:gd name="connsiteY3" fmla="*/ 723900 h 723909"/>
                <a:gd name="connsiteX4" fmla="*/ 3320 w 739920"/>
                <a:gd name="connsiteY4" fmla="*/ 285750 h 723909"/>
                <a:gd name="connsiteX5" fmla="*/ 4908 w 739920"/>
                <a:gd name="connsiteY5" fmla="*/ 6350 h 723909"/>
                <a:gd name="connsiteX0" fmla="*/ 2870 w 737882"/>
                <a:gd name="connsiteY0" fmla="*/ 6350 h 723909"/>
                <a:gd name="connsiteX1" fmla="*/ 737882 w 737882"/>
                <a:gd name="connsiteY1" fmla="*/ 0 h 723909"/>
                <a:gd name="connsiteX2" fmla="*/ 731532 w 737882"/>
                <a:gd name="connsiteY2" fmla="*/ 292100 h 723909"/>
                <a:gd name="connsiteX3" fmla="*/ 369582 w 737882"/>
                <a:gd name="connsiteY3" fmla="*/ 723900 h 723909"/>
                <a:gd name="connsiteX4" fmla="*/ 1282 w 737882"/>
                <a:gd name="connsiteY4" fmla="*/ 285750 h 723909"/>
                <a:gd name="connsiteX5" fmla="*/ 2870 w 737882"/>
                <a:gd name="connsiteY5" fmla="*/ 6350 h 7239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37882" h="723909">
                  <a:moveTo>
                    <a:pt x="2870" y="6350"/>
                  </a:moveTo>
                  <a:lnTo>
                    <a:pt x="737882" y="0"/>
                  </a:lnTo>
                  <a:cubicBezTo>
                    <a:pt x="723120" y="354390"/>
                    <a:pt x="735765" y="-50800"/>
                    <a:pt x="731532" y="292100"/>
                  </a:cubicBezTo>
                  <a:cubicBezTo>
                    <a:pt x="727299" y="635000"/>
                    <a:pt x="491290" y="724958"/>
                    <a:pt x="369582" y="723900"/>
                  </a:cubicBezTo>
                  <a:cubicBezTo>
                    <a:pt x="247874" y="722842"/>
                    <a:pt x="5252" y="617273"/>
                    <a:pt x="1282" y="285750"/>
                  </a:cubicBezTo>
                  <a:cubicBezTo>
                    <a:pt x="-2688" y="-45773"/>
                    <a:pt x="3928" y="482600"/>
                    <a:pt x="2870" y="6350"/>
                  </a:cubicBezTo>
                  <a:close/>
                </a:path>
              </a:pathLst>
            </a:cu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25" name="Freeform 46">
              <a:extLst>
                <a:ext uri="{FF2B5EF4-FFF2-40B4-BE49-F238E27FC236}">
                  <a16:creationId xmlns:a16="http://schemas.microsoft.com/office/drawing/2014/main" id="{A301679C-1A67-4F0A-4397-726AF12362DD}"/>
                </a:ext>
              </a:extLst>
            </p:cNvPr>
            <p:cNvSpPr/>
            <p:nvPr/>
          </p:nvSpPr>
          <p:spPr>
            <a:xfrm>
              <a:off x="10413994" y="1974850"/>
              <a:ext cx="733783" cy="2616203"/>
            </a:xfrm>
            <a:custGeom>
              <a:avLst/>
              <a:gdLst>
                <a:gd name="connsiteX0" fmla="*/ 36050 w 795698"/>
                <a:gd name="connsiteY0" fmla="*/ 0 h 2616279"/>
                <a:gd name="connsiteX1" fmla="*/ 36050 w 795698"/>
                <a:gd name="connsiteY1" fmla="*/ 2178050 h 2616279"/>
                <a:gd name="connsiteX2" fmla="*/ 410700 w 795698"/>
                <a:gd name="connsiteY2" fmla="*/ 2616200 h 2616279"/>
                <a:gd name="connsiteX3" fmla="*/ 759950 w 795698"/>
                <a:gd name="connsiteY3" fmla="*/ 2171700 h 2616279"/>
                <a:gd name="connsiteX4" fmla="*/ 766300 w 795698"/>
                <a:gd name="connsiteY4" fmla="*/ 12700 h 2616279"/>
                <a:gd name="connsiteX0" fmla="*/ 27635 w 787283"/>
                <a:gd name="connsiteY0" fmla="*/ 0 h 2616279"/>
                <a:gd name="connsiteX1" fmla="*/ 27635 w 787283"/>
                <a:gd name="connsiteY1" fmla="*/ 2178050 h 2616279"/>
                <a:gd name="connsiteX2" fmla="*/ 402285 w 787283"/>
                <a:gd name="connsiteY2" fmla="*/ 2616200 h 2616279"/>
                <a:gd name="connsiteX3" fmla="*/ 751535 w 787283"/>
                <a:gd name="connsiteY3" fmla="*/ 2171700 h 2616279"/>
                <a:gd name="connsiteX4" fmla="*/ 757885 w 787283"/>
                <a:gd name="connsiteY4" fmla="*/ 12700 h 2616279"/>
                <a:gd name="connsiteX0" fmla="*/ 27635 w 781551"/>
                <a:gd name="connsiteY0" fmla="*/ 0 h 2616279"/>
                <a:gd name="connsiteX1" fmla="*/ 27635 w 781551"/>
                <a:gd name="connsiteY1" fmla="*/ 2178050 h 2616279"/>
                <a:gd name="connsiteX2" fmla="*/ 402285 w 781551"/>
                <a:gd name="connsiteY2" fmla="*/ 2616200 h 2616279"/>
                <a:gd name="connsiteX3" fmla="*/ 751535 w 781551"/>
                <a:gd name="connsiteY3" fmla="*/ 2171700 h 2616279"/>
                <a:gd name="connsiteX4" fmla="*/ 757885 w 781551"/>
                <a:gd name="connsiteY4" fmla="*/ 12700 h 2616279"/>
                <a:gd name="connsiteX0" fmla="*/ 27635 w 763164"/>
                <a:gd name="connsiteY0" fmla="*/ 0 h 2616279"/>
                <a:gd name="connsiteX1" fmla="*/ 27635 w 763164"/>
                <a:gd name="connsiteY1" fmla="*/ 2178050 h 2616279"/>
                <a:gd name="connsiteX2" fmla="*/ 402285 w 763164"/>
                <a:gd name="connsiteY2" fmla="*/ 2616200 h 2616279"/>
                <a:gd name="connsiteX3" fmla="*/ 751535 w 763164"/>
                <a:gd name="connsiteY3" fmla="*/ 2171700 h 2616279"/>
                <a:gd name="connsiteX4" fmla="*/ 757885 w 763164"/>
                <a:gd name="connsiteY4" fmla="*/ 12700 h 2616279"/>
                <a:gd name="connsiteX0" fmla="*/ 27635 w 761412"/>
                <a:gd name="connsiteY0" fmla="*/ 0 h 2616279"/>
                <a:gd name="connsiteX1" fmla="*/ 27635 w 761412"/>
                <a:gd name="connsiteY1" fmla="*/ 2178050 h 2616279"/>
                <a:gd name="connsiteX2" fmla="*/ 402285 w 761412"/>
                <a:gd name="connsiteY2" fmla="*/ 2616200 h 2616279"/>
                <a:gd name="connsiteX3" fmla="*/ 751535 w 761412"/>
                <a:gd name="connsiteY3" fmla="*/ 2171700 h 2616279"/>
                <a:gd name="connsiteX4" fmla="*/ 757885 w 761412"/>
                <a:gd name="connsiteY4" fmla="*/ 12700 h 2616279"/>
                <a:gd name="connsiteX0" fmla="*/ 4 w 733781"/>
                <a:gd name="connsiteY0" fmla="*/ 0 h 2616203"/>
                <a:gd name="connsiteX1" fmla="*/ 4 w 733781"/>
                <a:gd name="connsiteY1" fmla="*/ 2178050 h 2616203"/>
                <a:gd name="connsiteX2" fmla="*/ 374654 w 733781"/>
                <a:gd name="connsiteY2" fmla="*/ 2616200 h 2616203"/>
                <a:gd name="connsiteX3" fmla="*/ 723904 w 733781"/>
                <a:gd name="connsiteY3" fmla="*/ 2171700 h 2616203"/>
                <a:gd name="connsiteX4" fmla="*/ 730254 w 733781"/>
                <a:gd name="connsiteY4" fmla="*/ 12700 h 2616203"/>
                <a:gd name="connsiteX0" fmla="*/ 6 w 733783"/>
                <a:gd name="connsiteY0" fmla="*/ 0 h 2616203"/>
                <a:gd name="connsiteX1" fmla="*/ 6 w 733783"/>
                <a:gd name="connsiteY1" fmla="*/ 2178050 h 2616203"/>
                <a:gd name="connsiteX2" fmla="*/ 374656 w 733783"/>
                <a:gd name="connsiteY2" fmla="*/ 2616200 h 2616203"/>
                <a:gd name="connsiteX3" fmla="*/ 723906 w 733783"/>
                <a:gd name="connsiteY3" fmla="*/ 2171700 h 2616203"/>
                <a:gd name="connsiteX4" fmla="*/ 730256 w 733783"/>
                <a:gd name="connsiteY4" fmla="*/ 12700 h 261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33783" h="2616203">
                  <a:moveTo>
                    <a:pt x="6" y="0"/>
                  </a:moveTo>
                  <a:cubicBezTo>
                    <a:pt x="535" y="2077508"/>
                    <a:pt x="1064" y="1951567"/>
                    <a:pt x="6" y="2178050"/>
                  </a:cubicBezTo>
                  <a:cubicBezTo>
                    <a:pt x="-1052" y="2404533"/>
                    <a:pt x="127006" y="2617258"/>
                    <a:pt x="374656" y="2616200"/>
                  </a:cubicBezTo>
                  <a:cubicBezTo>
                    <a:pt x="622306" y="2615142"/>
                    <a:pt x="715439" y="2440516"/>
                    <a:pt x="723906" y="2171700"/>
                  </a:cubicBezTo>
                  <a:cubicBezTo>
                    <a:pt x="732373" y="1902884"/>
                    <a:pt x="737664" y="1821392"/>
                    <a:pt x="730256" y="12700"/>
                  </a:cubicBezTo>
                </a:path>
              </a:pathLst>
            </a:custGeom>
            <a:no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</p:grpSp>
      <p:sp>
        <p:nvSpPr>
          <p:cNvPr id="17" name="Bent Arrow 21">
            <a:extLst>
              <a:ext uri="{FF2B5EF4-FFF2-40B4-BE49-F238E27FC236}">
                <a16:creationId xmlns:a16="http://schemas.microsoft.com/office/drawing/2014/main" id="{6401B2EE-0798-1535-F861-077CEFD1559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5400000" flipV="1">
            <a:off x="5993164" y="2336050"/>
            <a:ext cx="2493842" cy="2211607"/>
          </a:xfrm>
          <a:prstGeom prst="bentArrow">
            <a:avLst>
              <a:gd name="adj1" fmla="val 4827"/>
              <a:gd name="adj2" fmla="val 5775"/>
              <a:gd name="adj3" fmla="val 9832"/>
              <a:gd name="adj4" fmla="val 17776"/>
            </a:avLst>
          </a:prstGeom>
          <a:pattFill prst="pct2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chemeClr val="tx1"/>
              </a:solidFill>
            </a:endParaRPr>
          </a:p>
        </p:txBody>
      </p: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0FBA57B4-9D05-45EE-88C5-B0FAC118EEC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>
            <a:off x="5169514" y="3964069"/>
            <a:ext cx="1674048" cy="13880"/>
          </a:xfrm>
          <a:prstGeom prst="straightConnector1">
            <a:avLst/>
          </a:prstGeom>
          <a:ln w="28575">
            <a:solidFill>
              <a:srgbClr val="41719C"/>
            </a:solidFill>
            <a:prstDash val="sysDash"/>
            <a:headEnd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883406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>
            <a:extLst>
              <a:ext uri="{FF2B5EF4-FFF2-40B4-BE49-F238E27FC236}">
                <a16:creationId xmlns:a16="http://schemas.microsoft.com/office/drawing/2014/main" id="{0832240E-CD34-ACBB-EC33-BAAC0C9D0208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109808" y="105072"/>
            <a:ext cx="2354101" cy="799280"/>
          </a:xfrm>
          <a:prstGeom prst="rect">
            <a:avLst/>
          </a:prstGeom>
          <a:noFill/>
          <a:ln>
            <a:solidFill>
              <a:schemeClr val="tx1"/>
            </a:solidFill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RSC Practical videos (16–18)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Qualitative tests for organic functional groups: carboxylic acids</a:t>
            </a:r>
            <a:b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</a:b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endParaRPr kumimoji="0" lang="en-GB" sz="1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 2" panose="05020102010507070707" pitchFamily="18" charset="2"/>
            </a:endParaRPr>
          </a:p>
        </p:txBody>
      </p:sp>
      <p:grpSp>
        <p:nvGrpSpPr>
          <p:cNvPr id="21" name="Group 20" descr="Diagram of integrated instructions for the qualitative test for carboxylic acids">
            <a:extLst>
              <a:ext uri="{FF2B5EF4-FFF2-40B4-BE49-F238E27FC236}">
                <a16:creationId xmlns:a16="http://schemas.microsoft.com/office/drawing/2014/main" id="{87E94EED-CE33-D01A-5188-7788D842642B}"/>
              </a:ext>
            </a:extLst>
          </p:cNvPr>
          <p:cNvGrpSpPr/>
          <p:nvPr/>
        </p:nvGrpSpPr>
        <p:grpSpPr>
          <a:xfrm>
            <a:off x="3899548" y="1439944"/>
            <a:ext cx="4392903" cy="3978111"/>
            <a:chOff x="609675" y="1383772"/>
            <a:chExt cx="4392903" cy="3978111"/>
          </a:xfrm>
        </p:grpSpPr>
        <p:sp>
          <p:nvSpPr>
            <p:cNvPr id="18" name="Bent Arrow 21">
              <a:extLst>
                <a:ext uri="{FF2B5EF4-FFF2-40B4-BE49-F238E27FC236}">
                  <a16:creationId xmlns:a16="http://schemas.microsoft.com/office/drawing/2014/main" id="{E02C24BE-CBB7-6398-0E9B-134CC125AE91}"/>
                </a:ext>
              </a:extLst>
            </p:cNvPr>
            <p:cNvSpPr/>
            <p:nvPr/>
          </p:nvSpPr>
          <p:spPr>
            <a:xfrm rot="16200000" flipH="1" flipV="1">
              <a:off x="3640728" y="2079268"/>
              <a:ext cx="756938" cy="1519130"/>
            </a:xfrm>
            <a:prstGeom prst="bentArrow">
              <a:avLst>
                <a:gd name="adj1" fmla="val 12778"/>
                <a:gd name="adj2" fmla="val 16111"/>
                <a:gd name="adj3" fmla="val 29444"/>
                <a:gd name="adj4" fmla="val 43750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37F22304-E3DF-843B-0D82-F58EC7DCE30E}"/>
                </a:ext>
              </a:extLst>
            </p:cNvPr>
            <p:cNvGrpSpPr/>
            <p:nvPr/>
          </p:nvGrpSpPr>
          <p:grpSpPr>
            <a:xfrm flipH="1">
              <a:off x="4511320" y="3082565"/>
              <a:ext cx="491258" cy="2138713"/>
              <a:chOff x="10412717" y="1974850"/>
              <a:chExt cx="737882" cy="2622559"/>
            </a:xfrm>
          </p:grpSpPr>
          <p:sp>
            <p:nvSpPr>
              <p:cNvPr id="5" name="Freeform 47">
                <a:extLst>
                  <a:ext uri="{FF2B5EF4-FFF2-40B4-BE49-F238E27FC236}">
                    <a16:creationId xmlns:a16="http://schemas.microsoft.com/office/drawing/2014/main" id="{85A5E017-654B-AF72-09D7-01F571D91BC1}"/>
                  </a:ext>
                </a:extLst>
              </p:cNvPr>
              <p:cNvSpPr/>
              <p:nvPr/>
            </p:nvSpPr>
            <p:spPr>
              <a:xfrm>
                <a:off x="10412717" y="3873500"/>
                <a:ext cx="737882" cy="723909"/>
              </a:xfrm>
              <a:custGeom>
                <a:avLst/>
                <a:gdLst>
                  <a:gd name="connsiteX0" fmla="*/ 0 w 749300"/>
                  <a:gd name="connsiteY0" fmla="*/ 0 h 723900"/>
                  <a:gd name="connsiteX1" fmla="*/ 749300 w 749300"/>
                  <a:gd name="connsiteY1" fmla="*/ 0 h 723900"/>
                  <a:gd name="connsiteX2" fmla="*/ 742950 w 749300"/>
                  <a:gd name="connsiteY2" fmla="*/ 292100 h 723900"/>
                  <a:gd name="connsiteX3" fmla="*/ 381000 w 749300"/>
                  <a:gd name="connsiteY3" fmla="*/ 723900 h 723900"/>
                  <a:gd name="connsiteX4" fmla="*/ 12700 w 749300"/>
                  <a:gd name="connsiteY4" fmla="*/ 285750 h 723900"/>
                  <a:gd name="connsiteX5" fmla="*/ 0 w 749300"/>
                  <a:gd name="connsiteY5" fmla="*/ 0 h 723900"/>
                  <a:gd name="connsiteX0" fmla="*/ 0 w 749300"/>
                  <a:gd name="connsiteY0" fmla="*/ 0 h 723902"/>
                  <a:gd name="connsiteX1" fmla="*/ 749300 w 749300"/>
                  <a:gd name="connsiteY1" fmla="*/ 0 h 723902"/>
                  <a:gd name="connsiteX2" fmla="*/ 742950 w 749300"/>
                  <a:gd name="connsiteY2" fmla="*/ 292100 h 723902"/>
                  <a:gd name="connsiteX3" fmla="*/ 381000 w 749300"/>
                  <a:gd name="connsiteY3" fmla="*/ 723900 h 723902"/>
                  <a:gd name="connsiteX4" fmla="*/ 12700 w 749300"/>
                  <a:gd name="connsiteY4" fmla="*/ 285750 h 723902"/>
                  <a:gd name="connsiteX5" fmla="*/ 0 w 749300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03639"/>
                  <a:gd name="connsiteY0" fmla="*/ 0 h 723913"/>
                  <a:gd name="connsiteX1" fmla="*/ 749300 w 803639"/>
                  <a:gd name="connsiteY1" fmla="*/ 0 h 723913"/>
                  <a:gd name="connsiteX2" fmla="*/ 742950 w 803639"/>
                  <a:gd name="connsiteY2" fmla="*/ 292100 h 723913"/>
                  <a:gd name="connsiteX3" fmla="*/ 381000 w 803639"/>
                  <a:gd name="connsiteY3" fmla="*/ 723900 h 723913"/>
                  <a:gd name="connsiteX4" fmla="*/ 12700 w 803639"/>
                  <a:gd name="connsiteY4" fmla="*/ 285750 h 723913"/>
                  <a:gd name="connsiteX5" fmla="*/ 0 w 803639"/>
                  <a:gd name="connsiteY5" fmla="*/ 0 h 723913"/>
                  <a:gd name="connsiteX0" fmla="*/ 0 w 818255"/>
                  <a:gd name="connsiteY0" fmla="*/ 36116 h 760029"/>
                  <a:gd name="connsiteX1" fmla="*/ 749300 w 818255"/>
                  <a:gd name="connsiteY1" fmla="*/ 36116 h 760029"/>
                  <a:gd name="connsiteX2" fmla="*/ 742950 w 818255"/>
                  <a:gd name="connsiteY2" fmla="*/ 328216 h 760029"/>
                  <a:gd name="connsiteX3" fmla="*/ 381000 w 818255"/>
                  <a:gd name="connsiteY3" fmla="*/ 760016 h 760029"/>
                  <a:gd name="connsiteX4" fmla="*/ 12700 w 818255"/>
                  <a:gd name="connsiteY4" fmla="*/ 321866 h 760029"/>
                  <a:gd name="connsiteX5" fmla="*/ 0 w 818255"/>
                  <a:gd name="connsiteY5" fmla="*/ 36116 h 760029"/>
                  <a:gd name="connsiteX0" fmla="*/ 0 w 769762"/>
                  <a:gd name="connsiteY0" fmla="*/ 71169 h 795082"/>
                  <a:gd name="connsiteX1" fmla="*/ 749300 w 769762"/>
                  <a:gd name="connsiteY1" fmla="*/ 71169 h 795082"/>
                  <a:gd name="connsiteX2" fmla="*/ 742950 w 769762"/>
                  <a:gd name="connsiteY2" fmla="*/ 363269 h 795082"/>
                  <a:gd name="connsiteX3" fmla="*/ 381000 w 769762"/>
                  <a:gd name="connsiteY3" fmla="*/ 795069 h 795082"/>
                  <a:gd name="connsiteX4" fmla="*/ 12700 w 769762"/>
                  <a:gd name="connsiteY4" fmla="*/ 356919 h 795082"/>
                  <a:gd name="connsiteX5" fmla="*/ 0 w 769762"/>
                  <a:gd name="connsiteY5" fmla="*/ 71169 h 795082"/>
                  <a:gd name="connsiteX0" fmla="*/ 0 w 896628"/>
                  <a:gd name="connsiteY0" fmla="*/ 19752 h 743665"/>
                  <a:gd name="connsiteX1" fmla="*/ 749300 w 896628"/>
                  <a:gd name="connsiteY1" fmla="*/ 19752 h 743665"/>
                  <a:gd name="connsiteX2" fmla="*/ 742950 w 896628"/>
                  <a:gd name="connsiteY2" fmla="*/ 311852 h 743665"/>
                  <a:gd name="connsiteX3" fmla="*/ 381000 w 896628"/>
                  <a:gd name="connsiteY3" fmla="*/ 743652 h 743665"/>
                  <a:gd name="connsiteX4" fmla="*/ 12700 w 896628"/>
                  <a:gd name="connsiteY4" fmla="*/ 305502 h 743665"/>
                  <a:gd name="connsiteX5" fmla="*/ 0 w 896628"/>
                  <a:gd name="connsiteY5" fmla="*/ 19752 h 743665"/>
                  <a:gd name="connsiteX0" fmla="*/ 0 w 896628"/>
                  <a:gd name="connsiteY0" fmla="*/ 19752 h 743665"/>
                  <a:gd name="connsiteX1" fmla="*/ 749300 w 896628"/>
                  <a:gd name="connsiteY1" fmla="*/ 19752 h 743665"/>
                  <a:gd name="connsiteX2" fmla="*/ 742950 w 896628"/>
                  <a:gd name="connsiteY2" fmla="*/ 311852 h 743665"/>
                  <a:gd name="connsiteX3" fmla="*/ 381000 w 896628"/>
                  <a:gd name="connsiteY3" fmla="*/ 743652 h 743665"/>
                  <a:gd name="connsiteX4" fmla="*/ 12700 w 896628"/>
                  <a:gd name="connsiteY4" fmla="*/ 305502 h 743665"/>
                  <a:gd name="connsiteX5" fmla="*/ 0 w 896628"/>
                  <a:gd name="connsiteY5" fmla="*/ 19752 h 743665"/>
                  <a:gd name="connsiteX0" fmla="*/ 0 w 768651"/>
                  <a:gd name="connsiteY0" fmla="*/ 19752 h 743665"/>
                  <a:gd name="connsiteX1" fmla="*/ 749300 w 768651"/>
                  <a:gd name="connsiteY1" fmla="*/ 19752 h 743665"/>
                  <a:gd name="connsiteX2" fmla="*/ 742950 w 768651"/>
                  <a:gd name="connsiteY2" fmla="*/ 311852 h 743665"/>
                  <a:gd name="connsiteX3" fmla="*/ 381000 w 768651"/>
                  <a:gd name="connsiteY3" fmla="*/ 743652 h 743665"/>
                  <a:gd name="connsiteX4" fmla="*/ 12700 w 768651"/>
                  <a:gd name="connsiteY4" fmla="*/ 305502 h 743665"/>
                  <a:gd name="connsiteX5" fmla="*/ 0 w 768651"/>
                  <a:gd name="connsiteY5" fmla="*/ 19752 h 743665"/>
                  <a:gd name="connsiteX0" fmla="*/ 0 w 768651"/>
                  <a:gd name="connsiteY0" fmla="*/ 21086 h 744999"/>
                  <a:gd name="connsiteX1" fmla="*/ 749300 w 768651"/>
                  <a:gd name="connsiteY1" fmla="*/ 21086 h 744999"/>
                  <a:gd name="connsiteX2" fmla="*/ 742950 w 768651"/>
                  <a:gd name="connsiteY2" fmla="*/ 313186 h 744999"/>
                  <a:gd name="connsiteX3" fmla="*/ 381000 w 768651"/>
                  <a:gd name="connsiteY3" fmla="*/ 744986 h 744999"/>
                  <a:gd name="connsiteX4" fmla="*/ 12700 w 768651"/>
                  <a:gd name="connsiteY4" fmla="*/ 306836 h 744999"/>
                  <a:gd name="connsiteX5" fmla="*/ 0 w 768651"/>
                  <a:gd name="connsiteY5" fmla="*/ 21086 h 744999"/>
                  <a:gd name="connsiteX0" fmla="*/ 0 w 768651"/>
                  <a:gd name="connsiteY0" fmla="*/ 1334 h 725247"/>
                  <a:gd name="connsiteX1" fmla="*/ 749300 w 768651"/>
                  <a:gd name="connsiteY1" fmla="*/ 1334 h 725247"/>
                  <a:gd name="connsiteX2" fmla="*/ 742950 w 768651"/>
                  <a:gd name="connsiteY2" fmla="*/ 293434 h 725247"/>
                  <a:gd name="connsiteX3" fmla="*/ 381000 w 768651"/>
                  <a:gd name="connsiteY3" fmla="*/ 725234 h 725247"/>
                  <a:gd name="connsiteX4" fmla="*/ 12700 w 768651"/>
                  <a:gd name="connsiteY4" fmla="*/ 287084 h 725247"/>
                  <a:gd name="connsiteX5" fmla="*/ 0 w 768651"/>
                  <a:gd name="connsiteY5" fmla="*/ 1334 h 725247"/>
                  <a:gd name="connsiteX0" fmla="*/ 0 w 768651"/>
                  <a:gd name="connsiteY0" fmla="*/ 1334 h 725247"/>
                  <a:gd name="connsiteX1" fmla="*/ 749300 w 768651"/>
                  <a:gd name="connsiteY1" fmla="*/ 1334 h 725247"/>
                  <a:gd name="connsiteX2" fmla="*/ 742950 w 768651"/>
                  <a:gd name="connsiteY2" fmla="*/ 293434 h 725247"/>
                  <a:gd name="connsiteX3" fmla="*/ 381000 w 768651"/>
                  <a:gd name="connsiteY3" fmla="*/ 725234 h 725247"/>
                  <a:gd name="connsiteX4" fmla="*/ 12700 w 768651"/>
                  <a:gd name="connsiteY4" fmla="*/ 287084 h 725247"/>
                  <a:gd name="connsiteX5" fmla="*/ 0 w 768651"/>
                  <a:gd name="connsiteY5" fmla="*/ 1334 h 725247"/>
                  <a:gd name="connsiteX0" fmla="*/ 0 w 751809"/>
                  <a:gd name="connsiteY0" fmla="*/ 1334 h 725236"/>
                  <a:gd name="connsiteX1" fmla="*/ 749300 w 751809"/>
                  <a:gd name="connsiteY1" fmla="*/ 1334 h 725236"/>
                  <a:gd name="connsiteX2" fmla="*/ 742950 w 751809"/>
                  <a:gd name="connsiteY2" fmla="*/ 293434 h 725236"/>
                  <a:gd name="connsiteX3" fmla="*/ 381000 w 751809"/>
                  <a:gd name="connsiteY3" fmla="*/ 725234 h 725236"/>
                  <a:gd name="connsiteX4" fmla="*/ 12700 w 751809"/>
                  <a:gd name="connsiteY4" fmla="*/ 287084 h 725236"/>
                  <a:gd name="connsiteX5" fmla="*/ 0 w 751809"/>
                  <a:gd name="connsiteY5" fmla="*/ 1334 h 725236"/>
                  <a:gd name="connsiteX0" fmla="*/ 0 w 749300"/>
                  <a:gd name="connsiteY0" fmla="*/ 1334 h 725243"/>
                  <a:gd name="connsiteX1" fmla="*/ 749300 w 749300"/>
                  <a:gd name="connsiteY1" fmla="*/ 1334 h 725243"/>
                  <a:gd name="connsiteX2" fmla="*/ 742950 w 749300"/>
                  <a:gd name="connsiteY2" fmla="*/ 293434 h 725243"/>
                  <a:gd name="connsiteX3" fmla="*/ 381000 w 749300"/>
                  <a:gd name="connsiteY3" fmla="*/ 725234 h 725243"/>
                  <a:gd name="connsiteX4" fmla="*/ 12700 w 749300"/>
                  <a:gd name="connsiteY4" fmla="*/ 287084 h 725243"/>
                  <a:gd name="connsiteX5" fmla="*/ 0 w 749300"/>
                  <a:gd name="connsiteY5" fmla="*/ 1334 h 725243"/>
                  <a:gd name="connsiteX0" fmla="*/ 16520 w 765820"/>
                  <a:gd name="connsiteY0" fmla="*/ 6350 h 723909"/>
                  <a:gd name="connsiteX1" fmla="*/ 765820 w 765820"/>
                  <a:gd name="connsiteY1" fmla="*/ 0 h 723909"/>
                  <a:gd name="connsiteX2" fmla="*/ 759470 w 765820"/>
                  <a:gd name="connsiteY2" fmla="*/ 292100 h 723909"/>
                  <a:gd name="connsiteX3" fmla="*/ 397520 w 765820"/>
                  <a:gd name="connsiteY3" fmla="*/ 723900 h 723909"/>
                  <a:gd name="connsiteX4" fmla="*/ 29220 w 765820"/>
                  <a:gd name="connsiteY4" fmla="*/ 285750 h 723909"/>
                  <a:gd name="connsiteX5" fmla="*/ 16520 w 765820"/>
                  <a:gd name="connsiteY5" fmla="*/ 6350 h 723909"/>
                  <a:gd name="connsiteX0" fmla="*/ 0 w 749300"/>
                  <a:gd name="connsiteY0" fmla="*/ 6350 h 723909"/>
                  <a:gd name="connsiteX1" fmla="*/ 749300 w 749300"/>
                  <a:gd name="connsiteY1" fmla="*/ 0 h 723909"/>
                  <a:gd name="connsiteX2" fmla="*/ 742950 w 749300"/>
                  <a:gd name="connsiteY2" fmla="*/ 292100 h 723909"/>
                  <a:gd name="connsiteX3" fmla="*/ 381000 w 749300"/>
                  <a:gd name="connsiteY3" fmla="*/ 723900 h 723909"/>
                  <a:gd name="connsiteX4" fmla="*/ 12700 w 749300"/>
                  <a:gd name="connsiteY4" fmla="*/ 285750 h 723909"/>
                  <a:gd name="connsiteX5" fmla="*/ 0 w 749300"/>
                  <a:gd name="connsiteY5" fmla="*/ 6350 h 723909"/>
                  <a:gd name="connsiteX0" fmla="*/ 0 w 749300"/>
                  <a:gd name="connsiteY0" fmla="*/ 6350 h 723909"/>
                  <a:gd name="connsiteX1" fmla="*/ 749300 w 749300"/>
                  <a:gd name="connsiteY1" fmla="*/ 0 h 723909"/>
                  <a:gd name="connsiteX2" fmla="*/ 742950 w 749300"/>
                  <a:gd name="connsiteY2" fmla="*/ 292100 h 723909"/>
                  <a:gd name="connsiteX3" fmla="*/ 381000 w 749300"/>
                  <a:gd name="connsiteY3" fmla="*/ 723900 h 723909"/>
                  <a:gd name="connsiteX4" fmla="*/ 12700 w 749300"/>
                  <a:gd name="connsiteY4" fmla="*/ 285750 h 723909"/>
                  <a:gd name="connsiteX5" fmla="*/ 0 w 749300"/>
                  <a:gd name="connsiteY5" fmla="*/ 6350 h 723909"/>
                  <a:gd name="connsiteX0" fmla="*/ 26198 w 761210"/>
                  <a:gd name="connsiteY0" fmla="*/ 6350 h 723909"/>
                  <a:gd name="connsiteX1" fmla="*/ 761210 w 761210"/>
                  <a:gd name="connsiteY1" fmla="*/ 0 h 723909"/>
                  <a:gd name="connsiteX2" fmla="*/ 754860 w 761210"/>
                  <a:gd name="connsiteY2" fmla="*/ 292100 h 723909"/>
                  <a:gd name="connsiteX3" fmla="*/ 392910 w 761210"/>
                  <a:gd name="connsiteY3" fmla="*/ 723900 h 723909"/>
                  <a:gd name="connsiteX4" fmla="*/ 24610 w 761210"/>
                  <a:gd name="connsiteY4" fmla="*/ 285750 h 723909"/>
                  <a:gd name="connsiteX5" fmla="*/ 26198 w 761210"/>
                  <a:gd name="connsiteY5" fmla="*/ 6350 h 723909"/>
                  <a:gd name="connsiteX0" fmla="*/ 28118 w 763130"/>
                  <a:gd name="connsiteY0" fmla="*/ 6350 h 723909"/>
                  <a:gd name="connsiteX1" fmla="*/ 763130 w 763130"/>
                  <a:gd name="connsiteY1" fmla="*/ 0 h 723909"/>
                  <a:gd name="connsiteX2" fmla="*/ 756780 w 763130"/>
                  <a:gd name="connsiteY2" fmla="*/ 292100 h 723909"/>
                  <a:gd name="connsiteX3" fmla="*/ 394830 w 763130"/>
                  <a:gd name="connsiteY3" fmla="*/ 723900 h 723909"/>
                  <a:gd name="connsiteX4" fmla="*/ 26530 w 763130"/>
                  <a:gd name="connsiteY4" fmla="*/ 285750 h 723909"/>
                  <a:gd name="connsiteX5" fmla="*/ 28118 w 763130"/>
                  <a:gd name="connsiteY5" fmla="*/ 6350 h 723909"/>
                  <a:gd name="connsiteX0" fmla="*/ 4908 w 739920"/>
                  <a:gd name="connsiteY0" fmla="*/ 6350 h 723909"/>
                  <a:gd name="connsiteX1" fmla="*/ 739920 w 739920"/>
                  <a:gd name="connsiteY1" fmla="*/ 0 h 723909"/>
                  <a:gd name="connsiteX2" fmla="*/ 733570 w 739920"/>
                  <a:gd name="connsiteY2" fmla="*/ 292100 h 723909"/>
                  <a:gd name="connsiteX3" fmla="*/ 371620 w 739920"/>
                  <a:gd name="connsiteY3" fmla="*/ 723900 h 723909"/>
                  <a:gd name="connsiteX4" fmla="*/ 3320 w 739920"/>
                  <a:gd name="connsiteY4" fmla="*/ 285750 h 723909"/>
                  <a:gd name="connsiteX5" fmla="*/ 4908 w 739920"/>
                  <a:gd name="connsiteY5" fmla="*/ 6350 h 723909"/>
                  <a:gd name="connsiteX0" fmla="*/ 4908 w 739920"/>
                  <a:gd name="connsiteY0" fmla="*/ 6350 h 723909"/>
                  <a:gd name="connsiteX1" fmla="*/ 739920 w 739920"/>
                  <a:gd name="connsiteY1" fmla="*/ 0 h 723909"/>
                  <a:gd name="connsiteX2" fmla="*/ 733570 w 739920"/>
                  <a:gd name="connsiteY2" fmla="*/ 292100 h 723909"/>
                  <a:gd name="connsiteX3" fmla="*/ 371620 w 739920"/>
                  <a:gd name="connsiteY3" fmla="*/ 723900 h 723909"/>
                  <a:gd name="connsiteX4" fmla="*/ 3320 w 739920"/>
                  <a:gd name="connsiteY4" fmla="*/ 285750 h 723909"/>
                  <a:gd name="connsiteX5" fmla="*/ 4908 w 739920"/>
                  <a:gd name="connsiteY5" fmla="*/ 6350 h 723909"/>
                  <a:gd name="connsiteX0" fmla="*/ 2870 w 737882"/>
                  <a:gd name="connsiteY0" fmla="*/ 6350 h 723909"/>
                  <a:gd name="connsiteX1" fmla="*/ 737882 w 737882"/>
                  <a:gd name="connsiteY1" fmla="*/ 0 h 723909"/>
                  <a:gd name="connsiteX2" fmla="*/ 731532 w 737882"/>
                  <a:gd name="connsiteY2" fmla="*/ 292100 h 723909"/>
                  <a:gd name="connsiteX3" fmla="*/ 369582 w 737882"/>
                  <a:gd name="connsiteY3" fmla="*/ 723900 h 723909"/>
                  <a:gd name="connsiteX4" fmla="*/ 1282 w 737882"/>
                  <a:gd name="connsiteY4" fmla="*/ 285750 h 723909"/>
                  <a:gd name="connsiteX5" fmla="*/ 2870 w 737882"/>
                  <a:gd name="connsiteY5" fmla="*/ 6350 h 723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37882" h="723909">
                    <a:moveTo>
                      <a:pt x="2870" y="6350"/>
                    </a:moveTo>
                    <a:lnTo>
                      <a:pt x="737882" y="0"/>
                    </a:lnTo>
                    <a:cubicBezTo>
                      <a:pt x="723120" y="354390"/>
                      <a:pt x="735765" y="-50800"/>
                      <a:pt x="731532" y="292100"/>
                    </a:cubicBezTo>
                    <a:cubicBezTo>
                      <a:pt x="727299" y="635000"/>
                      <a:pt x="491290" y="724958"/>
                      <a:pt x="369582" y="723900"/>
                    </a:cubicBezTo>
                    <a:cubicBezTo>
                      <a:pt x="247874" y="722842"/>
                      <a:pt x="5252" y="617273"/>
                      <a:pt x="1282" y="285750"/>
                    </a:cubicBezTo>
                    <a:cubicBezTo>
                      <a:pt x="-2688" y="-45773"/>
                      <a:pt x="3928" y="482600"/>
                      <a:pt x="2870" y="6350"/>
                    </a:cubicBezTo>
                    <a:close/>
                  </a:path>
                </a:pathLst>
              </a:cu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sp>
            <p:nvSpPr>
              <p:cNvPr id="6" name="Freeform 46">
                <a:extLst>
                  <a:ext uri="{FF2B5EF4-FFF2-40B4-BE49-F238E27FC236}">
                    <a16:creationId xmlns:a16="http://schemas.microsoft.com/office/drawing/2014/main" id="{BF62209F-77D9-DF42-271C-789A9C605E77}"/>
                  </a:ext>
                </a:extLst>
              </p:cNvPr>
              <p:cNvSpPr/>
              <p:nvPr/>
            </p:nvSpPr>
            <p:spPr>
              <a:xfrm>
                <a:off x="10413994" y="1974850"/>
                <a:ext cx="733783" cy="2616203"/>
              </a:xfrm>
              <a:custGeom>
                <a:avLst/>
                <a:gdLst>
                  <a:gd name="connsiteX0" fmla="*/ 36050 w 795698"/>
                  <a:gd name="connsiteY0" fmla="*/ 0 h 2616279"/>
                  <a:gd name="connsiteX1" fmla="*/ 36050 w 795698"/>
                  <a:gd name="connsiteY1" fmla="*/ 2178050 h 2616279"/>
                  <a:gd name="connsiteX2" fmla="*/ 410700 w 795698"/>
                  <a:gd name="connsiteY2" fmla="*/ 2616200 h 2616279"/>
                  <a:gd name="connsiteX3" fmla="*/ 759950 w 795698"/>
                  <a:gd name="connsiteY3" fmla="*/ 2171700 h 2616279"/>
                  <a:gd name="connsiteX4" fmla="*/ 766300 w 795698"/>
                  <a:gd name="connsiteY4" fmla="*/ 12700 h 2616279"/>
                  <a:gd name="connsiteX0" fmla="*/ 27635 w 787283"/>
                  <a:gd name="connsiteY0" fmla="*/ 0 h 2616279"/>
                  <a:gd name="connsiteX1" fmla="*/ 27635 w 787283"/>
                  <a:gd name="connsiteY1" fmla="*/ 2178050 h 2616279"/>
                  <a:gd name="connsiteX2" fmla="*/ 402285 w 787283"/>
                  <a:gd name="connsiteY2" fmla="*/ 2616200 h 2616279"/>
                  <a:gd name="connsiteX3" fmla="*/ 751535 w 787283"/>
                  <a:gd name="connsiteY3" fmla="*/ 2171700 h 2616279"/>
                  <a:gd name="connsiteX4" fmla="*/ 757885 w 787283"/>
                  <a:gd name="connsiteY4" fmla="*/ 12700 h 2616279"/>
                  <a:gd name="connsiteX0" fmla="*/ 27635 w 781551"/>
                  <a:gd name="connsiteY0" fmla="*/ 0 h 2616279"/>
                  <a:gd name="connsiteX1" fmla="*/ 27635 w 781551"/>
                  <a:gd name="connsiteY1" fmla="*/ 2178050 h 2616279"/>
                  <a:gd name="connsiteX2" fmla="*/ 402285 w 781551"/>
                  <a:gd name="connsiteY2" fmla="*/ 2616200 h 2616279"/>
                  <a:gd name="connsiteX3" fmla="*/ 751535 w 781551"/>
                  <a:gd name="connsiteY3" fmla="*/ 2171700 h 2616279"/>
                  <a:gd name="connsiteX4" fmla="*/ 757885 w 781551"/>
                  <a:gd name="connsiteY4" fmla="*/ 12700 h 2616279"/>
                  <a:gd name="connsiteX0" fmla="*/ 27635 w 763164"/>
                  <a:gd name="connsiteY0" fmla="*/ 0 h 2616279"/>
                  <a:gd name="connsiteX1" fmla="*/ 27635 w 763164"/>
                  <a:gd name="connsiteY1" fmla="*/ 2178050 h 2616279"/>
                  <a:gd name="connsiteX2" fmla="*/ 402285 w 763164"/>
                  <a:gd name="connsiteY2" fmla="*/ 2616200 h 2616279"/>
                  <a:gd name="connsiteX3" fmla="*/ 751535 w 763164"/>
                  <a:gd name="connsiteY3" fmla="*/ 2171700 h 2616279"/>
                  <a:gd name="connsiteX4" fmla="*/ 757885 w 763164"/>
                  <a:gd name="connsiteY4" fmla="*/ 12700 h 2616279"/>
                  <a:gd name="connsiteX0" fmla="*/ 27635 w 761412"/>
                  <a:gd name="connsiteY0" fmla="*/ 0 h 2616279"/>
                  <a:gd name="connsiteX1" fmla="*/ 27635 w 761412"/>
                  <a:gd name="connsiteY1" fmla="*/ 2178050 h 2616279"/>
                  <a:gd name="connsiteX2" fmla="*/ 402285 w 761412"/>
                  <a:gd name="connsiteY2" fmla="*/ 2616200 h 2616279"/>
                  <a:gd name="connsiteX3" fmla="*/ 751535 w 761412"/>
                  <a:gd name="connsiteY3" fmla="*/ 2171700 h 2616279"/>
                  <a:gd name="connsiteX4" fmla="*/ 757885 w 761412"/>
                  <a:gd name="connsiteY4" fmla="*/ 12700 h 2616279"/>
                  <a:gd name="connsiteX0" fmla="*/ 4 w 733781"/>
                  <a:gd name="connsiteY0" fmla="*/ 0 h 2616203"/>
                  <a:gd name="connsiteX1" fmla="*/ 4 w 733781"/>
                  <a:gd name="connsiteY1" fmla="*/ 2178050 h 2616203"/>
                  <a:gd name="connsiteX2" fmla="*/ 374654 w 733781"/>
                  <a:gd name="connsiteY2" fmla="*/ 2616200 h 2616203"/>
                  <a:gd name="connsiteX3" fmla="*/ 723904 w 733781"/>
                  <a:gd name="connsiteY3" fmla="*/ 2171700 h 2616203"/>
                  <a:gd name="connsiteX4" fmla="*/ 730254 w 733781"/>
                  <a:gd name="connsiteY4" fmla="*/ 12700 h 2616203"/>
                  <a:gd name="connsiteX0" fmla="*/ 6 w 733783"/>
                  <a:gd name="connsiteY0" fmla="*/ 0 h 2616203"/>
                  <a:gd name="connsiteX1" fmla="*/ 6 w 733783"/>
                  <a:gd name="connsiteY1" fmla="*/ 2178050 h 2616203"/>
                  <a:gd name="connsiteX2" fmla="*/ 374656 w 733783"/>
                  <a:gd name="connsiteY2" fmla="*/ 2616200 h 2616203"/>
                  <a:gd name="connsiteX3" fmla="*/ 723906 w 733783"/>
                  <a:gd name="connsiteY3" fmla="*/ 2171700 h 2616203"/>
                  <a:gd name="connsiteX4" fmla="*/ 730256 w 733783"/>
                  <a:gd name="connsiteY4" fmla="*/ 12700 h 261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783" h="2616203">
                    <a:moveTo>
                      <a:pt x="6" y="0"/>
                    </a:moveTo>
                    <a:cubicBezTo>
                      <a:pt x="535" y="2077508"/>
                      <a:pt x="1064" y="1951567"/>
                      <a:pt x="6" y="2178050"/>
                    </a:cubicBezTo>
                    <a:cubicBezTo>
                      <a:pt x="-1052" y="2404533"/>
                      <a:pt x="127006" y="2617258"/>
                      <a:pt x="374656" y="2616200"/>
                    </a:cubicBezTo>
                    <a:cubicBezTo>
                      <a:pt x="622306" y="2615142"/>
                      <a:pt x="715439" y="2440516"/>
                      <a:pt x="723906" y="2171700"/>
                    </a:cubicBezTo>
                    <a:cubicBezTo>
                      <a:pt x="732373" y="1902884"/>
                      <a:pt x="737664" y="1821392"/>
                      <a:pt x="730256" y="12700"/>
                    </a:cubicBezTo>
                  </a:path>
                </a:pathLst>
              </a:custGeom>
              <a:no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</p:grpSp>
        <p:sp>
          <p:nvSpPr>
            <p:cNvPr id="8" name="Bent Arrow 21">
              <a:extLst>
                <a:ext uri="{FF2B5EF4-FFF2-40B4-BE49-F238E27FC236}">
                  <a16:creationId xmlns:a16="http://schemas.microsoft.com/office/drawing/2014/main" id="{9AC173D0-595E-1AB5-000E-F593028E73ED}"/>
                </a:ext>
              </a:extLst>
            </p:cNvPr>
            <p:cNvSpPr/>
            <p:nvPr/>
          </p:nvSpPr>
          <p:spPr>
            <a:xfrm rot="16200000" flipH="1" flipV="1">
              <a:off x="3786528" y="1405377"/>
              <a:ext cx="756938" cy="1519130"/>
            </a:xfrm>
            <a:prstGeom prst="bentArrow">
              <a:avLst>
                <a:gd name="adj1" fmla="val 12778"/>
                <a:gd name="adj2" fmla="val 16111"/>
                <a:gd name="adj3" fmla="val 29444"/>
                <a:gd name="adj4" fmla="val 43750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746D474F-A570-1AF6-AE04-56C1DD9C74D3}"/>
                </a:ext>
              </a:extLst>
            </p:cNvPr>
            <p:cNvSpPr txBox="1"/>
            <p:nvPr/>
          </p:nvSpPr>
          <p:spPr>
            <a:xfrm>
              <a:off x="609678" y="1383772"/>
              <a:ext cx="2915517" cy="509297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2692400" algn="r"/>
                  <a:tab pos="3233738" algn="r"/>
                </a:tabLst>
              </a:pPr>
              <a:r>
                <a:rPr lang="en-GB" sz="2200" dirty="0"/>
                <a:t>❶ 2 cm</a:t>
              </a:r>
              <a:r>
                <a:rPr lang="en-GB" sz="2200" baseline="30000" dirty="0"/>
                <a:t>3</a:t>
              </a:r>
              <a:r>
                <a:rPr lang="en-GB" sz="2200" dirty="0"/>
                <a:t> sample</a:t>
              </a:r>
              <a:r>
                <a:rPr lang="en-GB" sz="2200" dirty="0">
                  <a:sym typeface="Wingdings" panose="05000000000000000000" pitchFamily="2" charset="2"/>
                </a:rPr>
                <a:t> 	</a:t>
              </a:r>
              <a:endParaRPr lang="en-GB" sz="2200" dirty="0"/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4E88D7D6-E8B4-3267-044F-25B56CB8D45E}"/>
                </a:ext>
              </a:extLst>
            </p:cNvPr>
            <p:cNvSpPr txBox="1"/>
            <p:nvPr/>
          </p:nvSpPr>
          <p:spPr>
            <a:xfrm>
              <a:off x="609675" y="2045940"/>
              <a:ext cx="2915517" cy="812093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2692400" algn="r"/>
                  <a:tab pos="3233738" algn="r"/>
                </a:tabLst>
              </a:pPr>
              <a:r>
                <a:rPr lang="en-GB" sz="2200" dirty="0"/>
                <a:t>❷ 3–4 drops 	NaHCO</a:t>
              </a:r>
              <a:r>
                <a:rPr lang="en-GB" sz="2200" baseline="-25000" dirty="0"/>
                <a:t>3</a:t>
              </a:r>
              <a:r>
                <a:rPr lang="en-GB" sz="2200" dirty="0"/>
                <a:t>(aq) </a:t>
              </a:r>
              <a:r>
                <a:rPr lang="en-GB" sz="2200" dirty="0">
                  <a:sym typeface="Wingdings" panose="05000000000000000000" pitchFamily="2" charset="2"/>
                </a:rPr>
                <a:t> 	</a:t>
              </a:r>
              <a:endParaRPr lang="en-GB" sz="2200" dirty="0"/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AC600871-6039-2F60-A085-96DA96082F62}"/>
                </a:ext>
              </a:extLst>
            </p:cNvPr>
            <p:cNvSpPr txBox="1"/>
            <p:nvPr/>
          </p:nvSpPr>
          <p:spPr>
            <a:xfrm>
              <a:off x="609678" y="4549790"/>
              <a:ext cx="2915517" cy="812093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2692400" algn="r"/>
                  <a:tab pos="3233738" algn="r"/>
                </a:tabLst>
              </a:pPr>
              <a:r>
                <a:rPr lang="en-GB" sz="2200" dirty="0"/>
                <a:t>❸ Observe 	effervescence</a:t>
              </a:r>
              <a:r>
                <a:rPr lang="en-GB" sz="2200" dirty="0">
                  <a:sym typeface="Wingdings" panose="05000000000000000000" pitchFamily="2" charset="2"/>
                </a:rPr>
                <a:t>	</a:t>
              </a:r>
              <a:endParaRPr lang="en-GB" sz="2200" dirty="0"/>
            </a:p>
          </p:txBody>
        </p: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D8DA8D4F-C658-E622-5435-7BF94C83CF97}"/>
                </a:ext>
              </a:extLst>
            </p:cNvPr>
            <p:cNvGrpSpPr/>
            <p:nvPr/>
          </p:nvGrpSpPr>
          <p:grpSpPr>
            <a:xfrm flipH="1">
              <a:off x="3571851" y="4646152"/>
              <a:ext cx="610592" cy="619367"/>
              <a:chOff x="3416300" y="2501900"/>
              <a:chExt cx="889000" cy="889000"/>
            </a:xfrm>
          </p:grpSpPr>
          <p:sp>
            <p:nvSpPr>
              <p:cNvPr id="14" name="Arc 13">
                <a:extLst>
                  <a:ext uri="{FF2B5EF4-FFF2-40B4-BE49-F238E27FC236}">
                    <a16:creationId xmlns:a16="http://schemas.microsoft.com/office/drawing/2014/main" id="{8EA66805-B3A2-C14E-F234-77F635223184}"/>
                  </a:ext>
                </a:extLst>
              </p:cNvPr>
              <p:cNvSpPr/>
              <p:nvPr/>
            </p:nvSpPr>
            <p:spPr>
              <a:xfrm rot="13613037">
                <a:off x="3441700" y="2527300"/>
                <a:ext cx="889000" cy="838200"/>
              </a:xfrm>
              <a:prstGeom prst="arc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cxnSp>
            <p:nvCxnSpPr>
              <p:cNvPr id="15" name="Straight Connector 14">
                <a:extLst>
                  <a:ext uri="{FF2B5EF4-FFF2-40B4-BE49-F238E27FC236}">
                    <a16:creationId xmlns:a16="http://schemas.microsoft.com/office/drawing/2014/main" id="{DC8DDCE3-9D6F-E5A0-4B54-9BCD0E550FCD}"/>
                  </a:ext>
                </a:extLst>
              </p:cNvPr>
              <p:cNvCxnSpPr/>
              <p:nvPr/>
            </p:nvCxnSpPr>
            <p:spPr>
              <a:xfrm>
                <a:off x="3416300" y="2514600"/>
                <a:ext cx="622300" cy="4064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Connector 15">
                <a:extLst>
                  <a:ext uri="{FF2B5EF4-FFF2-40B4-BE49-F238E27FC236}">
                    <a16:creationId xmlns:a16="http://schemas.microsoft.com/office/drawing/2014/main" id="{BD1961C2-5821-6F8F-6CA8-6FEE769A6D35}"/>
                  </a:ext>
                </a:extLst>
              </p:cNvPr>
              <p:cNvCxnSpPr/>
              <p:nvPr/>
            </p:nvCxnSpPr>
            <p:spPr>
              <a:xfrm flipH="1">
                <a:off x="3416300" y="2921000"/>
                <a:ext cx="622300" cy="4064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7" name="Oval 16">
                <a:extLst>
                  <a:ext uri="{FF2B5EF4-FFF2-40B4-BE49-F238E27FC236}">
                    <a16:creationId xmlns:a16="http://schemas.microsoft.com/office/drawing/2014/main" id="{FBFAAA58-C09B-0AE1-6E38-D607F880CF79}"/>
                  </a:ext>
                </a:extLst>
              </p:cNvPr>
              <p:cNvSpPr/>
              <p:nvPr/>
            </p:nvSpPr>
            <p:spPr>
              <a:xfrm>
                <a:off x="3441700" y="2768600"/>
                <a:ext cx="139700" cy="330200"/>
              </a:xfrm>
              <a:prstGeom prst="ellipse">
                <a:avLst/>
              </a:prstGeom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</p:grpSp>
      </p:grpSp>
      <p:pic>
        <p:nvPicPr>
          <p:cNvPr id="19" name="Picture 18">
            <a:extLst>
              <a:ext uri="{FF2B5EF4-FFF2-40B4-BE49-F238E27FC236}">
                <a16:creationId xmlns:a16="http://schemas.microsoft.com/office/drawing/2014/main" id="{67F9F1D0-F902-C088-2D72-A45334DD1F9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PicPr/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51582" y="87112"/>
            <a:ext cx="648000" cy="6480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42739262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>
            <a:extLst>
              <a:ext uri="{FF2B5EF4-FFF2-40B4-BE49-F238E27FC236}">
                <a16:creationId xmlns:a16="http://schemas.microsoft.com/office/drawing/2014/main" id="{0832240E-CD34-ACBB-EC33-BAAC0C9D0208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8037" y="111294"/>
            <a:ext cx="2354101" cy="766808"/>
          </a:xfrm>
          <a:prstGeom prst="rect">
            <a:avLst/>
          </a:prstGeom>
          <a:noFill/>
          <a:ln>
            <a:solidFill>
              <a:schemeClr val="tx1"/>
            </a:solidFill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RSC Practical videos (16–18)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Qualitative tests for organic functional groups: haloalkanes</a:t>
            </a:r>
            <a:b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</a:b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r>
              <a:rPr kumimoji="0" lang="en-GB" sz="12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 </a:t>
            </a:r>
            <a:endParaRPr kumimoji="0" lang="en-GB" sz="1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 2" panose="05020102010507070707" pitchFamily="18" charset="2"/>
            </a:endParaRPr>
          </a:p>
        </p:txBody>
      </p:sp>
      <p:sp>
        <p:nvSpPr>
          <p:cNvPr id="36" name="Arc 35">
            <a:extLst>
              <a:ext uri="{FF2B5EF4-FFF2-40B4-BE49-F238E27FC236}">
                <a16:creationId xmlns:a16="http://schemas.microsoft.com/office/drawing/2014/main" id="{39C93A24-BB18-390D-B076-51B8623FE0B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10800000">
            <a:off x="2322311" y="417336"/>
            <a:ext cx="8059098" cy="6011183"/>
          </a:xfrm>
          <a:prstGeom prst="arc">
            <a:avLst>
              <a:gd name="adj1" fmla="val 21568458"/>
              <a:gd name="adj2" fmla="val 11846942"/>
            </a:avLst>
          </a:prstGeom>
          <a:ln w="228600">
            <a:solidFill>
              <a:schemeClr val="bg1">
                <a:lumMod val="75000"/>
              </a:schemeClr>
            </a:solidFill>
            <a:prstDash val="solid"/>
            <a:tailEnd type="stealth"/>
            <a:extLst>
              <a:ext uri="{C807C97D-BFC1-408E-A445-0C87EB9F89A2}">
                <ask:lineSketchStyleProps xmlns:ask="http://schemas.microsoft.com/office/drawing/2018/sketchyshapes" sd="1219033472">
                  <a:custGeom>
                    <a:avLst/>
                    <a:gdLst>
                      <a:gd name="connsiteX0" fmla="*/ 5537878 w 6712941"/>
                      <a:gd name="connsiteY0" fmla="*/ 583568 h 4863274"/>
                      <a:gd name="connsiteX1" fmla="*/ 5874621 w 6712941"/>
                      <a:gd name="connsiteY1" fmla="*/ 4039360 h 4863274"/>
                      <a:gd name="connsiteX2" fmla="*/ 2700340 w 6712941"/>
                      <a:gd name="connsiteY2" fmla="*/ 4816362 h 4863274"/>
                      <a:gd name="connsiteX3" fmla="*/ 3115 w 6712941"/>
                      <a:gd name="connsiteY3" fmla="*/ 2536377 h 4863274"/>
                      <a:gd name="connsiteX4" fmla="*/ 606719 w 6712941"/>
                      <a:gd name="connsiteY4" fmla="*/ 2517524 h 4863274"/>
                      <a:gd name="connsiteX5" fmla="*/ 1344457 w 6712941"/>
                      <a:gd name="connsiteY5" fmla="*/ 2494481 h 4863274"/>
                      <a:gd name="connsiteX6" fmla="*/ 1948061 w 6712941"/>
                      <a:gd name="connsiteY6" fmla="*/ 2475628 h 4863274"/>
                      <a:gd name="connsiteX7" fmla="*/ 2685800 w 6712941"/>
                      <a:gd name="connsiteY7" fmla="*/ 2452585 h 4863274"/>
                      <a:gd name="connsiteX8" fmla="*/ 3356471 w 6712941"/>
                      <a:gd name="connsiteY8" fmla="*/ 2431637 h 4863274"/>
                      <a:gd name="connsiteX9" fmla="*/ 3792752 w 6712941"/>
                      <a:gd name="connsiteY9" fmla="*/ 2062023 h 4863274"/>
                      <a:gd name="connsiteX10" fmla="*/ 4229034 w 6712941"/>
                      <a:gd name="connsiteY10" fmla="*/ 1692409 h 4863274"/>
                      <a:gd name="connsiteX11" fmla="*/ 4687129 w 6712941"/>
                      <a:gd name="connsiteY11" fmla="*/ 1304315 h 4863274"/>
                      <a:gd name="connsiteX12" fmla="*/ 5057968 w 6712941"/>
                      <a:gd name="connsiteY12" fmla="*/ 990143 h 4863274"/>
                      <a:gd name="connsiteX13" fmla="*/ 5537878 w 6712941"/>
                      <a:gd name="connsiteY13" fmla="*/ 583568 h 4863274"/>
                      <a:gd name="connsiteX0" fmla="*/ 5537878 w 6712941"/>
                      <a:gd name="connsiteY0" fmla="*/ 583568 h 4863274"/>
                      <a:gd name="connsiteX1" fmla="*/ 5874621 w 6712941"/>
                      <a:gd name="connsiteY1" fmla="*/ 4039360 h 4863274"/>
                      <a:gd name="connsiteX2" fmla="*/ 2700340 w 6712941"/>
                      <a:gd name="connsiteY2" fmla="*/ 4816362 h 4863274"/>
                      <a:gd name="connsiteX3" fmla="*/ 3115 w 6712941"/>
                      <a:gd name="connsiteY3" fmla="*/ 2536377 h 48632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6712941" h="4863274" stroke="0" extrusionOk="0">
                        <a:moveTo>
                          <a:pt x="5537878" y="583568"/>
                        </a:moveTo>
                        <a:cubicBezTo>
                          <a:pt x="6841623" y="1391577"/>
                          <a:pt x="7054728" y="3043127"/>
                          <a:pt x="5874621" y="4039360"/>
                        </a:cubicBezTo>
                        <a:cubicBezTo>
                          <a:pt x="5285774" y="4732407"/>
                          <a:pt x="3825124" y="4987394"/>
                          <a:pt x="2700340" y="4816362"/>
                        </a:cubicBezTo>
                        <a:cubicBezTo>
                          <a:pt x="1055597" y="4722298"/>
                          <a:pt x="52278" y="3752279"/>
                          <a:pt x="3115" y="2536377"/>
                        </a:cubicBezTo>
                        <a:cubicBezTo>
                          <a:pt x="124249" y="2521723"/>
                          <a:pt x="423572" y="2502097"/>
                          <a:pt x="606719" y="2517524"/>
                        </a:cubicBezTo>
                        <a:cubicBezTo>
                          <a:pt x="789866" y="2532951"/>
                          <a:pt x="989337" y="2506625"/>
                          <a:pt x="1344457" y="2494481"/>
                        </a:cubicBezTo>
                        <a:cubicBezTo>
                          <a:pt x="1699577" y="2482337"/>
                          <a:pt x="1660741" y="2478639"/>
                          <a:pt x="1948061" y="2475628"/>
                        </a:cubicBezTo>
                        <a:cubicBezTo>
                          <a:pt x="2235381" y="2472616"/>
                          <a:pt x="2379326" y="2429479"/>
                          <a:pt x="2685800" y="2452585"/>
                        </a:cubicBezTo>
                        <a:cubicBezTo>
                          <a:pt x="2992274" y="2475691"/>
                          <a:pt x="3067472" y="2410681"/>
                          <a:pt x="3356471" y="2431637"/>
                        </a:cubicBezTo>
                        <a:cubicBezTo>
                          <a:pt x="3512560" y="2269174"/>
                          <a:pt x="3591513" y="2211097"/>
                          <a:pt x="3792752" y="2062023"/>
                        </a:cubicBezTo>
                        <a:cubicBezTo>
                          <a:pt x="3993992" y="1912949"/>
                          <a:pt x="4047483" y="1874118"/>
                          <a:pt x="4229034" y="1692409"/>
                        </a:cubicBezTo>
                        <a:cubicBezTo>
                          <a:pt x="4410585" y="1510700"/>
                          <a:pt x="4486441" y="1469375"/>
                          <a:pt x="4687129" y="1304315"/>
                        </a:cubicBezTo>
                        <a:cubicBezTo>
                          <a:pt x="4887817" y="1139255"/>
                          <a:pt x="4994140" y="1071077"/>
                          <a:pt x="5057968" y="990143"/>
                        </a:cubicBezTo>
                        <a:cubicBezTo>
                          <a:pt x="5121796" y="909209"/>
                          <a:pt x="5316796" y="743212"/>
                          <a:pt x="5537878" y="583568"/>
                        </a:cubicBezTo>
                        <a:close/>
                      </a:path>
                      <a:path w="6712941" h="4863274" fill="none" extrusionOk="0">
                        <a:moveTo>
                          <a:pt x="5537878" y="583568"/>
                        </a:moveTo>
                        <a:cubicBezTo>
                          <a:pt x="7021254" y="1185012"/>
                          <a:pt x="7063836" y="3029290"/>
                          <a:pt x="5874621" y="4039360"/>
                        </a:cubicBezTo>
                        <a:cubicBezTo>
                          <a:pt x="5043404" y="4662213"/>
                          <a:pt x="3622671" y="4968003"/>
                          <a:pt x="2700340" y="4816362"/>
                        </a:cubicBezTo>
                        <a:cubicBezTo>
                          <a:pt x="1112331" y="4452125"/>
                          <a:pt x="72632" y="3616594"/>
                          <a:pt x="3115" y="2536377"/>
                        </a:cubicBezTo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19" name="Picture 18">
            <a:extLst>
              <a:ext uri="{FF2B5EF4-FFF2-40B4-BE49-F238E27FC236}">
                <a16:creationId xmlns:a16="http://schemas.microsoft.com/office/drawing/2014/main" id="{67F9F1D0-F902-C088-2D72-A45334DD1F9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PicPr/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29811" y="93334"/>
            <a:ext cx="648000" cy="6480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3" name="Group 2" descr="Diagram of integrated instructions for the qualitative test for haloalkanes">
            <a:extLst>
              <a:ext uri="{FF2B5EF4-FFF2-40B4-BE49-F238E27FC236}">
                <a16:creationId xmlns:a16="http://schemas.microsoft.com/office/drawing/2014/main" id="{11CF74CC-C790-B672-9D21-4A7B949E7B6C}"/>
              </a:ext>
            </a:extLst>
          </p:cNvPr>
          <p:cNvGrpSpPr/>
          <p:nvPr/>
        </p:nvGrpSpPr>
        <p:grpSpPr>
          <a:xfrm>
            <a:off x="658196" y="1385296"/>
            <a:ext cx="10875607" cy="4099934"/>
            <a:chOff x="658196" y="1385296"/>
            <a:chExt cx="10875607" cy="4099934"/>
          </a:xfrm>
        </p:grpSpPr>
        <p:sp>
          <p:nvSpPr>
            <p:cNvPr id="18" name="Bent Arrow 21">
              <a:extLst>
                <a:ext uri="{FF2B5EF4-FFF2-40B4-BE49-F238E27FC236}">
                  <a16:creationId xmlns:a16="http://schemas.microsoft.com/office/drawing/2014/main" id="{E02C24BE-CBB7-6398-0E9B-134CC125AE91}"/>
                </a:ext>
              </a:extLst>
            </p:cNvPr>
            <p:cNvSpPr/>
            <p:nvPr/>
          </p:nvSpPr>
          <p:spPr>
            <a:xfrm rot="16200000" flipH="1" flipV="1">
              <a:off x="3715938" y="3213547"/>
              <a:ext cx="756938" cy="1519130"/>
            </a:xfrm>
            <a:prstGeom prst="bentArrow">
              <a:avLst>
                <a:gd name="adj1" fmla="val 12778"/>
                <a:gd name="adj2" fmla="val 16111"/>
                <a:gd name="adj3" fmla="val 29444"/>
                <a:gd name="adj4" fmla="val 43750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8" name="Bent Arrow 21">
              <a:extLst>
                <a:ext uri="{FF2B5EF4-FFF2-40B4-BE49-F238E27FC236}">
                  <a16:creationId xmlns:a16="http://schemas.microsoft.com/office/drawing/2014/main" id="{9AC173D0-595E-1AB5-000E-F593028E73ED}"/>
                </a:ext>
              </a:extLst>
            </p:cNvPr>
            <p:cNvSpPr/>
            <p:nvPr/>
          </p:nvSpPr>
          <p:spPr>
            <a:xfrm rot="16200000" flipH="1" flipV="1">
              <a:off x="4241212" y="2144568"/>
              <a:ext cx="756938" cy="1519130"/>
            </a:xfrm>
            <a:prstGeom prst="bentArrow">
              <a:avLst>
                <a:gd name="adj1" fmla="val 12778"/>
                <a:gd name="adj2" fmla="val 16111"/>
                <a:gd name="adj3" fmla="val 29444"/>
                <a:gd name="adj4" fmla="val 43750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746D474F-A570-1AF6-AE04-56C1DD9C74D3}"/>
                </a:ext>
              </a:extLst>
            </p:cNvPr>
            <p:cNvSpPr txBox="1"/>
            <p:nvPr/>
          </p:nvSpPr>
          <p:spPr>
            <a:xfrm>
              <a:off x="659007" y="2305272"/>
              <a:ext cx="3434400" cy="509297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233738" algn="r"/>
                </a:tabLst>
              </a:pPr>
              <a:r>
                <a:rPr lang="en-GB" sz="2200" dirty="0"/>
                <a:t>❷ 10 drops sample</a:t>
              </a:r>
              <a:r>
                <a:rPr lang="en-GB" sz="2200" dirty="0">
                  <a:sym typeface="Wingdings" panose="05000000000000000000" pitchFamily="2" charset="2"/>
                </a:rPr>
                <a:t> 	</a:t>
              </a:r>
              <a:endParaRPr lang="en-GB" sz="2200" dirty="0"/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AC600871-6039-2F60-A085-96DA96082F62}"/>
                </a:ext>
              </a:extLst>
            </p:cNvPr>
            <p:cNvSpPr txBox="1"/>
            <p:nvPr/>
          </p:nvSpPr>
          <p:spPr>
            <a:xfrm>
              <a:off x="658196" y="3347172"/>
              <a:ext cx="3435211" cy="766808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233738" algn="r"/>
                </a:tabLst>
              </a:pPr>
              <a:r>
                <a:rPr lang="en-GB" sz="2200" dirty="0"/>
                <a:t>❶ 100 cm</a:t>
              </a:r>
              <a:r>
                <a:rPr lang="en-GB" sz="2200" baseline="30000" dirty="0"/>
                <a:t>3</a:t>
              </a:r>
              <a:r>
                <a:rPr lang="en-GB" sz="2200" dirty="0"/>
                <a:t> boiled water 	</a:t>
              </a:r>
              <a:r>
                <a:rPr lang="en-GB" sz="2200" dirty="0">
                  <a:sym typeface="Wingdings" panose="05000000000000000000" pitchFamily="2" charset="2"/>
                </a:rPr>
                <a:t></a:t>
              </a:r>
              <a:endParaRPr lang="en-GB" sz="2200" dirty="0"/>
            </a:p>
            <a:p>
              <a:pPr>
                <a:tabLst>
                  <a:tab pos="452438" algn="l"/>
                  <a:tab pos="3233738" algn="r"/>
                </a:tabLst>
              </a:pPr>
              <a:r>
                <a:rPr lang="en-GB" sz="2200" dirty="0"/>
                <a:t>	100 cm</a:t>
              </a:r>
              <a:r>
                <a:rPr lang="en-GB" sz="2200" baseline="30000" dirty="0"/>
                <a:t>3</a:t>
              </a:r>
              <a:r>
                <a:rPr lang="en-GB" sz="2200" dirty="0"/>
                <a:t> tap water</a:t>
              </a:r>
              <a:r>
                <a:rPr lang="en-GB" sz="2200" dirty="0">
                  <a:sym typeface="Wingdings" panose="05000000000000000000" pitchFamily="2" charset="2"/>
                </a:rPr>
                <a:t>	</a:t>
              </a:r>
              <a:endParaRPr lang="en-GB" sz="2200" dirty="0"/>
            </a:p>
          </p:txBody>
        </p: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D8DA8D4F-C658-E622-5435-7BF94C83CF97}"/>
                </a:ext>
              </a:extLst>
            </p:cNvPr>
            <p:cNvGrpSpPr/>
            <p:nvPr/>
          </p:nvGrpSpPr>
          <p:grpSpPr>
            <a:xfrm rot="10800000" flipH="1">
              <a:off x="7354877" y="4764434"/>
              <a:ext cx="610592" cy="619367"/>
              <a:chOff x="3416300" y="2501900"/>
              <a:chExt cx="889000" cy="889000"/>
            </a:xfrm>
          </p:grpSpPr>
          <p:sp>
            <p:nvSpPr>
              <p:cNvPr id="14" name="Arc 13">
                <a:extLst>
                  <a:ext uri="{FF2B5EF4-FFF2-40B4-BE49-F238E27FC236}">
                    <a16:creationId xmlns:a16="http://schemas.microsoft.com/office/drawing/2014/main" id="{8EA66805-B3A2-C14E-F234-77F635223184}"/>
                  </a:ext>
                </a:extLst>
              </p:cNvPr>
              <p:cNvSpPr/>
              <p:nvPr/>
            </p:nvSpPr>
            <p:spPr>
              <a:xfrm rot="13613037">
                <a:off x="3441700" y="2527300"/>
                <a:ext cx="889000" cy="838200"/>
              </a:xfrm>
              <a:prstGeom prst="arc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cxnSp>
            <p:nvCxnSpPr>
              <p:cNvPr id="15" name="Straight Connector 14">
                <a:extLst>
                  <a:ext uri="{FF2B5EF4-FFF2-40B4-BE49-F238E27FC236}">
                    <a16:creationId xmlns:a16="http://schemas.microsoft.com/office/drawing/2014/main" id="{DC8DDCE3-9D6F-E5A0-4B54-9BCD0E550FCD}"/>
                  </a:ext>
                </a:extLst>
              </p:cNvPr>
              <p:cNvCxnSpPr/>
              <p:nvPr/>
            </p:nvCxnSpPr>
            <p:spPr>
              <a:xfrm>
                <a:off x="3416300" y="2514600"/>
                <a:ext cx="622300" cy="4064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Connector 15">
                <a:extLst>
                  <a:ext uri="{FF2B5EF4-FFF2-40B4-BE49-F238E27FC236}">
                    <a16:creationId xmlns:a16="http://schemas.microsoft.com/office/drawing/2014/main" id="{BD1961C2-5821-6F8F-6CA8-6FEE769A6D35}"/>
                  </a:ext>
                </a:extLst>
              </p:cNvPr>
              <p:cNvCxnSpPr/>
              <p:nvPr/>
            </p:nvCxnSpPr>
            <p:spPr>
              <a:xfrm flipH="1">
                <a:off x="3416300" y="2921000"/>
                <a:ext cx="622300" cy="4064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7" name="Oval 16">
                <a:extLst>
                  <a:ext uri="{FF2B5EF4-FFF2-40B4-BE49-F238E27FC236}">
                    <a16:creationId xmlns:a16="http://schemas.microsoft.com/office/drawing/2014/main" id="{FBFAAA58-C09B-0AE1-6E38-D607F880CF79}"/>
                  </a:ext>
                </a:extLst>
              </p:cNvPr>
              <p:cNvSpPr/>
              <p:nvPr/>
            </p:nvSpPr>
            <p:spPr>
              <a:xfrm>
                <a:off x="3441700" y="2768600"/>
                <a:ext cx="139700" cy="330200"/>
              </a:xfrm>
              <a:prstGeom prst="ellipse">
                <a:avLst/>
              </a:prstGeom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</p:grp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5A61763E-D709-4C3A-06E7-20EFE5C5E2EE}"/>
                </a:ext>
              </a:extLst>
            </p:cNvPr>
            <p:cNvGrpSpPr/>
            <p:nvPr/>
          </p:nvGrpSpPr>
          <p:grpSpPr>
            <a:xfrm>
              <a:off x="4401137" y="3846796"/>
              <a:ext cx="2808777" cy="1638434"/>
              <a:chOff x="5175492" y="2214340"/>
              <a:chExt cx="2915516" cy="2778351"/>
            </a:xfrm>
          </p:grpSpPr>
          <p:sp>
            <p:nvSpPr>
              <p:cNvPr id="21" name="Right Bracket 20">
                <a:extLst>
                  <a:ext uri="{FF2B5EF4-FFF2-40B4-BE49-F238E27FC236}">
                    <a16:creationId xmlns:a16="http://schemas.microsoft.com/office/drawing/2014/main" id="{792D84F5-2E9B-6792-9112-68B67A36EC4D}"/>
                  </a:ext>
                </a:extLst>
              </p:cNvPr>
              <p:cNvSpPr/>
              <p:nvPr/>
            </p:nvSpPr>
            <p:spPr>
              <a:xfrm rot="5400000">
                <a:off x="5758803" y="2660491"/>
                <a:ext cx="1772607" cy="2891794"/>
              </a:xfrm>
              <a:prstGeom prst="rightBracket">
                <a:avLst>
                  <a:gd name="adj" fmla="val 4761"/>
                </a:avLst>
              </a:prstGeom>
              <a:pattFill prst="pct25">
                <a:fgClr>
                  <a:schemeClr val="accent1"/>
                </a:fgClr>
                <a:bgClr>
                  <a:schemeClr val="bg1"/>
                </a:bgClr>
              </a:pattFill>
              <a:ln w="28575">
                <a:noFill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2" name="Right Bracket 21">
                <a:extLst>
                  <a:ext uri="{FF2B5EF4-FFF2-40B4-BE49-F238E27FC236}">
                    <a16:creationId xmlns:a16="http://schemas.microsoft.com/office/drawing/2014/main" id="{C3FEE1FD-920A-E472-2338-FA17922D33FA}"/>
                  </a:ext>
                </a:extLst>
              </p:cNvPr>
              <p:cNvSpPr/>
              <p:nvPr/>
            </p:nvSpPr>
            <p:spPr>
              <a:xfrm rot="5400000">
                <a:off x="5244075" y="2145757"/>
                <a:ext cx="2778349" cy="2915516"/>
              </a:xfrm>
              <a:prstGeom prst="rightBracket">
                <a:avLst>
                  <a:gd name="adj" fmla="val 2956"/>
                </a:avLst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37F22304-E3DF-843B-0D82-F58EC7DCE30E}"/>
                </a:ext>
              </a:extLst>
            </p:cNvPr>
            <p:cNvGrpSpPr/>
            <p:nvPr/>
          </p:nvGrpSpPr>
          <p:grpSpPr>
            <a:xfrm flipH="1">
              <a:off x="5133617" y="3290887"/>
              <a:ext cx="491258" cy="2138713"/>
              <a:chOff x="10412717" y="1974850"/>
              <a:chExt cx="737882" cy="2622559"/>
            </a:xfrm>
          </p:grpSpPr>
          <p:sp>
            <p:nvSpPr>
              <p:cNvPr id="5" name="Freeform 47">
                <a:extLst>
                  <a:ext uri="{FF2B5EF4-FFF2-40B4-BE49-F238E27FC236}">
                    <a16:creationId xmlns:a16="http://schemas.microsoft.com/office/drawing/2014/main" id="{85A5E017-654B-AF72-09D7-01F571D91BC1}"/>
                  </a:ext>
                </a:extLst>
              </p:cNvPr>
              <p:cNvSpPr/>
              <p:nvPr/>
            </p:nvSpPr>
            <p:spPr>
              <a:xfrm>
                <a:off x="10412717" y="3873500"/>
                <a:ext cx="737882" cy="723909"/>
              </a:xfrm>
              <a:custGeom>
                <a:avLst/>
                <a:gdLst>
                  <a:gd name="connsiteX0" fmla="*/ 0 w 749300"/>
                  <a:gd name="connsiteY0" fmla="*/ 0 h 723900"/>
                  <a:gd name="connsiteX1" fmla="*/ 749300 w 749300"/>
                  <a:gd name="connsiteY1" fmla="*/ 0 h 723900"/>
                  <a:gd name="connsiteX2" fmla="*/ 742950 w 749300"/>
                  <a:gd name="connsiteY2" fmla="*/ 292100 h 723900"/>
                  <a:gd name="connsiteX3" fmla="*/ 381000 w 749300"/>
                  <a:gd name="connsiteY3" fmla="*/ 723900 h 723900"/>
                  <a:gd name="connsiteX4" fmla="*/ 12700 w 749300"/>
                  <a:gd name="connsiteY4" fmla="*/ 285750 h 723900"/>
                  <a:gd name="connsiteX5" fmla="*/ 0 w 749300"/>
                  <a:gd name="connsiteY5" fmla="*/ 0 h 723900"/>
                  <a:gd name="connsiteX0" fmla="*/ 0 w 749300"/>
                  <a:gd name="connsiteY0" fmla="*/ 0 h 723902"/>
                  <a:gd name="connsiteX1" fmla="*/ 749300 w 749300"/>
                  <a:gd name="connsiteY1" fmla="*/ 0 h 723902"/>
                  <a:gd name="connsiteX2" fmla="*/ 742950 w 749300"/>
                  <a:gd name="connsiteY2" fmla="*/ 292100 h 723902"/>
                  <a:gd name="connsiteX3" fmla="*/ 381000 w 749300"/>
                  <a:gd name="connsiteY3" fmla="*/ 723900 h 723902"/>
                  <a:gd name="connsiteX4" fmla="*/ 12700 w 749300"/>
                  <a:gd name="connsiteY4" fmla="*/ 285750 h 723902"/>
                  <a:gd name="connsiteX5" fmla="*/ 0 w 749300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03639"/>
                  <a:gd name="connsiteY0" fmla="*/ 0 h 723913"/>
                  <a:gd name="connsiteX1" fmla="*/ 749300 w 803639"/>
                  <a:gd name="connsiteY1" fmla="*/ 0 h 723913"/>
                  <a:gd name="connsiteX2" fmla="*/ 742950 w 803639"/>
                  <a:gd name="connsiteY2" fmla="*/ 292100 h 723913"/>
                  <a:gd name="connsiteX3" fmla="*/ 381000 w 803639"/>
                  <a:gd name="connsiteY3" fmla="*/ 723900 h 723913"/>
                  <a:gd name="connsiteX4" fmla="*/ 12700 w 803639"/>
                  <a:gd name="connsiteY4" fmla="*/ 285750 h 723913"/>
                  <a:gd name="connsiteX5" fmla="*/ 0 w 803639"/>
                  <a:gd name="connsiteY5" fmla="*/ 0 h 723913"/>
                  <a:gd name="connsiteX0" fmla="*/ 0 w 818255"/>
                  <a:gd name="connsiteY0" fmla="*/ 36116 h 760029"/>
                  <a:gd name="connsiteX1" fmla="*/ 749300 w 818255"/>
                  <a:gd name="connsiteY1" fmla="*/ 36116 h 760029"/>
                  <a:gd name="connsiteX2" fmla="*/ 742950 w 818255"/>
                  <a:gd name="connsiteY2" fmla="*/ 328216 h 760029"/>
                  <a:gd name="connsiteX3" fmla="*/ 381000 w 818255"/>
                  <a:gd name="connsiteY3" fmla="*/ 760016 h 760029"/>
                  <a:gd name="connsiteX4" fmla="*/ 12700 w 818255"/>
                  <a:gd name="connsiteY4" fmla="*/ 321866 h 760029"/>
                  <a:gd name="connsiteX5" fmla="*/ 0 w 818255"/>
                  <a:gd name="connsiteY5" fmla="*/ 36116 h 760029"/>
                  <a:gd name="connsiteX0" fmla="*/ 0 w 769762"/>
                  <a:gd name="connsiteY0" fmla="*/ 71169 h 795082"/>
                  <a:gd name="connsiteX1" fmla="*/ 749300 w 769762"/>
                  <a:gd name="connsiteY1" fmla="*/ 71169 h 795082"/>
                  <a:gd name="connsiteX2" fmla="*/ 742950 w 769762"/>
                  <a:gd name="connsiteY2" fmla="*/ 363269 h 795082"/>
                  <a:gd name="connsiteX3" fmla="*/ 381000 w 769762"/>
                  <a:gd name="connsiteY3" fmla="*/ 795069 h 795082"/>
                  <a:gd name="connsiteX4" fmla="*/ 12700 w 769762"/>
                  <a:gd name="connsiteY4" fmla="*/ 356919 h 795082"/>
                  <a:gd name="connsiteX5" fmla="*/ 0 w 769762"/>
                  <a:gd name="connsiteY5" fmla="*/ 71169 h 795082"/>
                  <a:gd name="connsiteX0" fmla="*/ 0 w 896628"/>
                  <a:gd name="connsiteY0" fmla="*/ 19752 h 743665"/>
                  <a:gd name="connsiteX1" fmla="*/ 749300 w 896628"/>
                  <a:gd name="connsiteY1" fmla="*/ 19752 h 743665"/>
                  <a:gd name="connsiteX2" fmla="*/ 742950 w 896628"/>
                  <a:gd name="connsiteY2" fmla="*/ 311852 h 743665"/>
                  <a:gd name="connsiteX3" fmla="*/ 381000 w 896628"/>
                  <a:gd name="connsiteY3" fmla="*/ 743652 h 743665"/>
                  <a:gd name="connsiteX4" fmla="*/ 12700 w 896628"/>
                  <a:gd name="connsiteY4" fmla="*/ 305502 h 743665"/>
                  <a:gd name="connsiteX5" fmla="*/ 0 w 896628"/>
                  <a:gd name="connsiteY5" fmla="*/ 19752 h 743665"/>
                  <a:gd name="connsiteX0" fmla="*/ 0 w 896628"/>
                  <a:gd name="connsiteY0" fmla="*/ 19752 h 743665"/>
                  <a:gd name="connsiteX1" fmla="*/ 749300 w 896628"/>
                  <a:gd name="connsiteY1" fmla="*/ 19752 h 743665"/>
                  <a:gd name="connsiteX2" fmla="*/ 742950 w 896628"/>
                  <a:gd name="connsiteY2" fmla="*/ 311852 h 743665"/>
                  <a:gd name="connsiteX3" fmla="*/ 381000 w 896628"/>
                  <a:gd name="connsiteY3" fmla="*/ 743652 h 743665"/>
                  <a:gd name="connsiteX4" fmla="*/ 12700 w 896628"/>
                  <a:gd name="connsiteY4" fmla="*/ 305502 h 743665"/>
                  <a:gd name="connsiteX5" fmla="*/ 0 w 896628"/>
                  <a:gd name="connsiteY5" fmla="*/ 19752 h 743665"/>
                  <a:gd name="connsiteX0" fmla="*/ 0 w 768651"/>
                  <a:gd name="connsiteY0" fmla="*/ 19752 h 743665"/>
                  <a:gd name="connsiteX1" fmla="*/ 749300 w 768651"/>
                  <a:gd name="connsiteY1" fmla="*/ 19752 h 743665"/>
                  <a:gd name="connsiteX2" fmla="*/ 742950 w 768651"/>
                  <a:gd name="connsiteY2" fmla="*/ 311852 h 743665"/>
                  <a:gd name="connsiteX3" fmla="*/ 381000 w 768651"/>
                  <a:gd name="connsiteY3" fmla="*/ 743652 h 743665"/>
                  <a:gd name="connsiteX4" fmla="*/ 12700 w 768651"/>
                  <a:gd name="connsiteY4" fmla="*/ 305502 h 743665"/>
                  <a:gd name="connsiteX5" fmla="*/ 0 w 768651"/>
                  <a:gd name="connsiteY5" fmla="*/ 19752 h 743665"/>
                  <a:gd name="connsiteX0" fmla="*/ 0 w 768651"/>
                  <a:gd name="connsiteY0" fmla="*/ 21086 h 744999"/>
                  <a:gd name="connsiteX1" fmla="*/ 749300 w 768651"/>
                  <a:gd name="connsiteY1" fmla="*/ 21086 h 744999"/>
                  <a:gd name="connsiteX2" fmla="*/ 742950 w 768651"/>
                  <a:gd name="connsiteY2" fmla="*/ 313186 h 744999"/>
                  <a:gd name="connsiteX3" fmla="*/ 381000 w 768651"/>
                  <a:gd name="connsiteY3" fmla="*/ 744986 h 744999"/>
                  <a:gd name="connsiteX4" fmla="*/ 12700 w 768651"/>
                  <a:gd name="connsiteY4" fmla="*/ 306836 h 744999"/>
                  <a:gd name="connsiteX5" fmla="*/ 0 w 768651"/>
                  <a:gd name="connsiteY5" fmla="*/ 21086 h 744999"/>
                  <a:gd name="connsiteX0" fmla="*/ 0 w 768651"/>
                  <a:gd name="connsiteY0" fmla="*/ 1334 h 725247"/>
                  <a:gd name="connsiteX1" fmla="*/ 749300 w 768651"/>
                  <a:gd name="connsiteY1" fmla="*/ 1334 h 725247"/>
                  <a:gd name="connsiteX2" fmla="*/ 742950 w 768651"/>
                  <a:gd name="connsiteY2" fmla="*/ 293434 h 725247"/>
                  <a:gd name="connsiteX3" fmla="*/ 381000 w 768651"/>
                  <a:gd name="connsiteY3" fmla="*/ 725234 h 725247"/>
                  <a:gd name="connsiteX4" fmla="*/ 12700 w 768651"/>
                  <a:gd name="connsiteY4" fmla="*/ 287084 h 725247"/>
                  <a:gd name="connsiteX5" fmla="*/ 0 w 768651"/>
                  <a:gd name="connsiteY5" fmla="*/ 1334 h 725247"/>
                  <a:gd name="connsiteX0" fmla="*/ 0 w 768651"/>
                  <a:gd name="connsiteY0" fmla="*/ 1334 h 725247"/>
                  <a:gd name="connsiteX1" fmla="*/ 749300 w 768651"/>
                  <a:gd name="connsiteY1" fmla="*/ 1334 h 725247"/>
                  <a:gd name="connsiteX2" fmla="*/ 742950 w 768651"/>
                  <a:gd name="connsiteY2" fmla="*/ 293434 h 725247"/>
                  <a:gd name="connsiteX3" fmla="*/ 381000 w 768651"/>
                  <a:gd name="connsiteY3" fmla="*/ 725234 h 725247"/>
                  <a:gd name="connsiteX4" fmla="*/ 12700 w 768651"/>
                  <a:gd name="connsiteY4" fmla="*/ 287084 h 725247"/>
                  <a:gd name="connsiteX5" fmla="*/ 0 w 768651"/>
                  <a:gd name="connsiteY5" fmla="*/ 1334 h 725247"/>
                  <a:gd name="connsiteX0" fmla="*/ 0 w 751809"/>
                  <a:gd name="connsiteY0" fmla="*/ 1334 h 725236"/>
                  <a:gd name="connsiteX1" fmla="*/ 749300 w 751809"/>
                  <a:gd name="connsiteY1" fmla="*/ 1334 h 725236"/>
                  <a:gd name="connsiteX2" fmla="*/ 742950 w 751809"/>
                  <a:gd name="connsiteY2" fmla="*/ 293434 h 725236"/>
                  <a:gd name="connsiteX3" fmla="*/ 381000 w 751809"/>
                  <a:gd name="connsiteY3" fmla="*/ 725234 h 725236"/>
                  <a:gd name="connsiteX4" fmla="*/ 12700 w 751809"/>
                  <a:gd name="connsiteY4" fmla="*/ 287084 h 725236"/>
                  <a:gd name="connsiteX5" fmla="*/ 0 w 751809"/>
                  <a:gd name="connsiteY5" fmla="*/ 1334 h 725236"/>
                  <a:gd name="connsiteX0" fmla="*/ 0 w 749300"/>
                  <a:gd name="connsiteY0" fmla="*/ 1334 h 725243"/>
                  <a:gd name="connsiteX1" fmla="*/ 749300 w 749300"/>
                  <a:gd name="connsiteY1" fmla="*/ 1334 h 725243"/>
                  <a:gd name="connsiteX2" fmla="*/ 742950 w 749300"/>
                  <a:gd name="connsiteY2" fmla="*/ 293434 h 725243"/>
                  <a:gd name="connsiteX3" fmla="*/ 381000 w 749300"/>
                  <a:gd name="connsiteY3" fmla="*/ 725234 h 725243"/>
                  <a:gd name="connsiteX4" fmla="*/ 12700 w 749300"/>
                  <a:gd name="connsiteY4" fmla="*/ 287084 h 725243"/>
                  <a:gd name="connsiteX5" fmla="*/ 0 w 749300"/>
                  <a:gd name="connsiteY5" fmla="*/ 1334 h 725243"/>
                  <a:gd name="connsiteX0" fmla="*/ 16520 w 765820"/>
                  <a:gd name="connsiteY0" fmla="*/ 6350 h 723909"/>
                  <a:gd name="connsiteX1" fmla="*/ 765820 w 765820"/>
                  <a:gd name="connsiteY1" fmla="*/ 0 h 723909"/>
                  <a:gd name="connsiteX2" fmla="*/ 759470 w 765820"/>
                  <a:gd name="connsiteY2" fmla="*/ 292100 h 723909"/>
                  <a:gd name="connsiteX3" fmla="*/ 397520 w 765820"/>
                  <a:gd name="connsiteY3" fmla="*/ 723900 h 723909"/>
                  <a:gd name="connsiteX4" fmla="*/ 29220 w 765820"/>
                  <a:gd name="connsiteY4" fmla="*/ 285750 h 723909"/>
                  <a:gd name="connsiteX5" fmla="*/ 16520 w 765820"/>
                  <a:gd name="connsiteY5" fmla="*/ 6350 h 723909"/>
                  <a:gd name="connsiteX0" fmla="*/ 0 w 749300"/>
                  <a:gd name="connsiteY0" fmla="*/ 6350 h 723909"/>
                  <a:gd name="connsiteX1" fmla="*/ 749300 w 749300"/>
                  <a:gd name="connsiteY1" fmla="*/ 0 h 723909"/>
                  <a:gd name="connsiteX2" fmla="*/ 742950 w 749300"/>
                  <a:gd name="connsiteY2" fmla="*/ 292100 h 723909"/>
                  <a:gd name="connsiteX3" fmla="*/ 381000 w 749300"/>
                  <a:gd name="connsiteY3" fmla="*/ 723900 h 723909"/>
                  <a:gd name="connsiteX4" fmla="*/ 12700 w 749300"/>
                  <a:gd name="connsiteY4" fmla="*/ 285750 h 723909"/>
                  <a:gd name="connsiteX5" fmla="*/ 0 w 749300"/>
                  <a:gd name="connsiteY5" fmla="*/ 6350 h 723909"/>
                  <a:gd name="connsiteX0" fmla="*/ 0 w 749300"/>
                  <a:gd name="connsiteY0" fmla="*/ 6350 h 723909"/>
                  <a:gd name="connsiteX1" fmla="*/ 749300 w 749300"/>
                  <a:gd name="connsiteY1" fmla="*/ 0 h 723909"/>
                  <a:gd name="connsiteX2" fmla="*/ 742950 w 749300"/>
                  <a:gd name="connsiteY2" fmla="*/ 292100 h 723909"/>
                  <a:gd name="connsiteX3" fmla="*/ 381000 w 749300"/>
                  <a:gd name="connsiteY3" fmla="*/ 723900 h 723909"/>
                  <a:gd name="connsiteX4" fmla="*/ 12700 w 749300"/>
                  <a:gd name="connsiteY4" fmla="*/ 285750 h 723909"/>
                  <a:gd name="connsiteX5" fmla="*/ 0 w 749300"/>
                  <a:gd name="connsiteY5" fmla="*/ 6350 h 723909"/>
                  <a:gd name="connsiteX0" fmla="*/ 26198 w 761210"/>
                  <a:gd name="connsiteY0" fmla="*/ 6350 h 723909"/>
                  <a:gd name="connsiteX1" fmla="*/ 761210 w 761210"/>
                  <a:gd name="connsiteY1" fmla="*/ 0 h 723909"/>
                  <a:gd name="connsiteX2" fmla="*/ 754860 w 761210"/>
                  <a:gd name="connsiteY2" fmla="*/ 292100 h 723909"/>
                  <a:gd name="connsiteX3" fmla="*/ 392910 w 761210"/>
                  <a:gd name="connsiteY3" fmla="*/ 723900 h 723909"/>
                  <a:gd name="connsiteX4" fmla="*/ 24610 w 761210"/>
                  <a:gd name="connsiteY4" fmla="*/ 285750 h 723909"/>
                  <a:gd name="connsiteX5" fmla="*/ 26198 w 761210"/>
                  <a:gd name="connsiteY5" fmla="*/ 6350 h 723909"/>
                  <a:gd name="connsiteX0" fmla="*/ 28118 w 763130"/>
                  <a:gd name="connsiteY0" fmla="*/ 6350 h 723909"/>
                  <a:gd name="connsiteX1" fmla="*/ 763130 w 763130"/>
                  <a:gd name="connsiteY1" fmla="*/ 0 h 723909"/>
                  <a:gd name="connsiteX2" fmla="*/ 756780 w 763130"/>
                  <a:gd name="connsiteY2" fmla="*/ 292100 h 723909"/>
                  <a:gd name="connsiteX3" fmla="*/ 394830 w 763130"/>
                  <a:gd name="connsiteY3" fmla="*/ 723900 h 723909"/>
                  <a:gd name="connsiteX4" fmla="*/ 26530 w 763130"/>
                  <a:gd name="connsiteY4" fmla="*/ 285750 h 723909"/>
                  <a:gd name="connsiteX5" fmla="*/ 28118 w 763130"/>
                  <a:gd name="connsiteY5" fmla="*/ 6350 h 723909"/>
                  <a:gd name="connsiteX0" fmla="*/ 4908 w 739920"/>
                  <a:gd name="connsiteY0" fmla="*/ 6350 h 723909"/>
                  <a:gd name="connsiteX1" fmla="*/ 739920 w 739920"/>
                  <a:gd name="connsiteY1" fmla="*/ 0 h 723909"/>
                  <a:gd name="connsiteX2" fmla="*/ 733570 w 739920"/>
                  <a:gd name="connsiteY2" fmla="*/ 292100 h 723909"/>
                  <a:gd name="connsiteX3" fmla="*/ 371620 w 739920"/>
                  <a:gd name="connsiteY3" fmla="*/ 723900 h 723909"/>
                  <a:gd name="connsiteX4" fmla="*/ 3320 w 739920"/>
                  <a:gd name="connsiteY4" fmla="*/ 285750 h 723909"/>
                  <a:gd name="connsiteX5" fmla="*/ 4908 w 739920"/>
                  <a:gd name="connsiteY5" fmla="*/ 6350 h 723909"/>
                  <a:gd name="connsiteX0" fmla="*/ 4908 w 739920"/>
                  <a:gd name="connsiteY0" fmla="*/ 6350 h 723909"/>
                  <a:gd name="connsiteX1" fmla="*/ 739920 w 739920"/>
                  <a:gd name="connsiteY1" fmla="*/ 0 h 723909"/>
                  <a:gd name="connsiteX2" fmla="*/ 733570 w 739920"/>
                  <a:gd name="connsiteY2" fmla="*/ 292100 h 723909"/>
                  <a:gd name="connsiteX3" fmla="*/ 371620 w 739920"/>
                  <a:gd name="connsiteY3" fmla="*/ 723900 h 723909"/>
                  <a:gd name="connsiteX4" fmla="*/ 3320 w 739920"/>
                  <a:gd name="connsiteY4" fmla="*/ 285750 h 723909"/>
                  <a:gd name="connsiteX5" fmla="*/ 4908 w 739920"/>
                  <a:gd name="connsiteY5" fmla="*/ 6350 h 723909"/>
                  <a:gd name="connsiteX0" fmla="*/ 2870 w 737882"/>
                  <a:gd name="connsiteY0" fmla="*/ 6350 h 723909"/>
                  <a:gd name="connsiteX1" fmla="*/ 737882 w 737882"/>
                  <a:gd name="connsiteY1" fmla="*/ 0 h 723909"/>
                  <a:gd name="connsiteX2" fmla="*/ 731532 w 737882"/>
                  <a:gd name="connsiteY2" fmla="*/ 292100 h 723909"/>
                  <a:gd name="connsiteX3" fmla="*/ 369582 w 737882"/>
                  <a:gd name="connsiteY3" fmla="*/ 723900 h 723909"/>
                  <a:gd name="connsiteX4" fmla="*/ 1282 w 737882"/>
                  <a:gd name="connsiteY4" fmla="*/ 285750 h 723909"/>
                  <a:gd name="connsiteX5" fmla="*/ 2870 w 737882"/>
                  <a:gd name="connsiteY5" fmla="*/ 6350 h 723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37882" h="723909">
                    <a:moveTo>
                      <a:pt x="2870" y="6350"/>
                    </a:moveTo>
                    <a:lnTo>
                      <a:pt x="737882" y="0"/>
                    </a:lnTo>
                    <a:cubicBezTo>
                      <a:pt x="723120" y="354390"/>
                      <a:pt x="735765" y="-50800"/>
                      <a:pt x="731532" y="292100"/>
                    </a:cubicBezTo>
                    <a:cubicBezTo>
                      <a:pt x="727299" y="635000"/>
                      <a:pt x="491290" y="724958"/>
                      <a:pt x="369582" y="723900"/>
                    </a:cubicBezTo>
                    <a:cubicBezTo>
                      <a:pt x="247874" y="722842"/>
                      <a:pt x="5252" y="617273"/>
                      <a:pt x="1282" y="285750"/>
                    </a:cubicBezTo>
                    <a:cubicBezTo>
                      <a:pt x="-2688" y="-45773"/>
                      <a:pt x="3928" y="482600"/>
                      <a:pt x="2870" y="6350"/>
                    </a:cubicBezTo>
                    <a:close/>
                  </a:path>
                </a:pathLst>
              </a:cu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sp>
            <p:nvSpPr>
              <p:cNvPr id="6" name="Freeform 46">
                <a:extLst>
                  <a:ext uri="{FF2B5EF4-FFF2-40B4-BE49-F238E27FC236}">
                    <a16:creationId xmlns:a16="http://schemas.microsoft.com/office/drawing/2014/main" id="{BF62209F-77D9-DF42-271C-789A9C605E77}"/>
                  </a:ext>
                </a:extLst>
              </p:cNvPr>
              <p:cNvSpPr/>
              <p:nvPr/>
            </p:nvSpPr>
            <p:spPr>
              <a:xfrm>
                <a:off x="10413994" y="1974850"/>
                <a:ext cx="733783" cy="2616203"/>
              </a:xfrm>
              <a:custGeom>
                <a:avLst/>
                <a:gdLst>
                  <a:gd name="connsiteX0" fmla="*/ 36050 w 795698"/>
                  <a:gd name="connsiteY0" fmla="*/ 0 h 2616279"/>
                  <a:gd name="connsiteX1" fmla="*/ 36050 w 795698"/>
                  <a:gd name="connsiteY1" fmla="*/ 2178050 h 2616279"/>
                  <a:gd name="connsiteX2" fmla="*/ 410700 w 795698"/>
                  <a:gd name="connsiteY2" fmla="*/ 2616200 h 2616279"/>
                  <a:gd name="connsiteX3" fmla="*/ 759950 w 795698"/>
                  <a:gd name="connsiteY3" fmla="*/ 2171700 h 2616279"/>
                  <a:gd name="connsiteX4" fmla="*/ 766300 w 795698"/>
                  <a:gd name="connsiteY4" fmla="*/ 12700 h 2616279"/>
                  <a:gd name="connsiteX0" fmla="*/ 27635 w 787283"/>
                  <a:gd name="connsiteY0" fmla="*/ 0 h 2616279"/>
                  <a:gd name="connsiteX1" fmla="*/ 27635 w 787283"/>
                  <a:gd name="connsiteY1" fmla="*/ 2178050 h 2616279"/>
                  <a:gd name="connsiteX2" fmla="*/ 402285 w 787283"/>
                  <a:gd name="connsiteY2" fmla="*/ 2616200 h 2616279"/>
                  <a:gd name="connsiteX3" fmla="*/ 751535 w 787283"/>
                  <a:gd name="connsiteY3" fmla="*/ 2171700 h 2616279"/>
                  <a:gd name="connsiteX4" fmla="*/ 757885 w 787283"/>
                  <a:gd name="connsiteY4" fmla="*/ 12700 h 2616279"/>
                  <a:gd name="connsiteX0" fmla="*/ 27635 w 781551"/>
                  <a:gd name="connsiteY0" fmla="*/ 0 h 2616279"/>
                  <a:gd name="connsiteX1" fmla="*/ 27635 w 781551"/>
                  <a:gd name="connsiteY1" fmla="*/ 2178050 h 2616279"/>
                  <a:gd name="connsiteX2" fmla="*/ 402285 w 781551"/>
                  <a:gd name="connsiteY2" fmla="*/ 2616200 h 2616279"/>
                  <a:gd name="connsiteX3" fmla="*/ 751535 w 781551"/>
                  <a:gd name="connsiteY3" fmla="*/ 2171700 h 2616279"/>
                  <a:gd name="connsiteX4" fmla="*/ 757885 w 781551"/>
                  <a:gd name="connsiteY4" fmla="*/ 12700 h 2616279"/>
                  <a:gd name="connsiteX0" fmla="*/ 27635 w 763164"/>
                  <a:gd name="connsiteY0" fmla="*/ 0 h 2616279"/>
                  <a:gd name="connsiteX1" fmla="*/ 27635 w 763164"/>
                  <a:gd name="connsiteY1" fmla="*/ 2178050 h 2616279"/>
                  <a:gd name="connsiteX2" fmla="*/ 402285 w 763164"/>
                  <a:gd name="connsiteY2" fmla="*/ 2616200 h 2616279"/>
                  <a:gd name="connsiteX3" fmla="*/ 751535 w 763164"/>
                  <a:gd name="connsiteY3" fmla="*/ 2171700 h 2616279"/>
                  <a:gd name="connsiteX4" fmla="*/ 757885 w 763164"/>
                  <a:gd name="connsiteY4" fmla="*/ 12700 h 2616279"/>
                  <a:gd name="connsiteX0" fmla="*/ 27635 w 761412"/>
                  <a:gd name="connsiteY0" fmla="*/ 0 h 2616279"/>
                  <a:gd name="connsiteX1" fmla="*/ 27635 w 761412"/>
                  <a:gd name="connsiteY1" fmla="*/ 2178050 h 2616279"/>
                  <a:gd name="connsiteX2" fmla="*/ 402285 w 761412"/>
                  <a:gd name="connsiteY2" fmla="*/ 2616200 h 2616279"/>
                  <a:gd name="connsiteX3" fmla="*/ 751535 w 761412"/>
                  <a:gd name="connsiteY3" fmla="*/ 2171700 h 2616279"/>
                  <a:gd name="connsiteX4" fmla="*/ 757885 w 761412"/>
                  <a:gd name="connsiteY4" fmla="*/ 12700 h 2616279"/>
                  <a:gd name="connsiteX0" fmla="*/ 4 w 733781"/>
                  <a:gd name="connsiteY0" fmla="*/ 0 h 2616203"/>
                  <a:gd name="connsiteX1" fmla="*/ 4 w 733781"/>
                  <a:gd name="connsiteY1" fmla="*/ 2178050 h 2616203"/>
                  <a:gd name="connsiteX2" fmla="*/ 374654 w 733781"/>
                  <a:gd name="connsiteY2" fmla="*/ 2616200 h 2616203"/>
                  <a:gd name="connsiteX3" fmla="*/ 723904 w 733781"/>
                  <a:gd name="connsiteY3" fmla="*/ 2171700 h 2616203"/>
                  <a:gd name="connsiteX4" fmla="*/ 730254 w 733781"/>
                  <a:gd name="connsiteY4" fmla="*/ 12700 h 2616203"/>
                  <a:gd name="connsiteX0" fmla="*/ 6 w 733783"/>
                  <a:gd name="connsiteY0" fmla="*/ 0 h 2616203"/>
                  <a:gd name="connsiteX1" fmla="*/ 6 w 733783"/>
                  <a:gd name="connsiteY1" fmla="*/ 2178050 h 2616203"/>
                  <a:gd name="connsiteX2" fmla="*/ 374656 w 733783"/>
                  <a:gd name="connsiteY2" fmla="*/ 2616200 h 2616203"/>
                  <a:gd name="connsiteX3" fmla="*/ 723906 w 733783"/>
                  <a:gd name="connsiteY3" fmla="*/ 2171700 h 2616203"/>
                  <a:gd name="connsiteX4" fmla="*/ 730256 w 733783"/>
                  <a:gd name="connsiteY4" fmla="*/ 12700 h 261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783" h="2616203">
                    <a:moveTo>
                      <a:pt x="6" y="0"/>
                    </a:moveTo>
                    <a:cubicBezTo>
                      <a:pt x="535" y="2077508"/>
                      <a:pt x="1064" y="1951567"/>
                      <a:pt x="6" y="2178050"/>
                    </a:cubicBezTo>
                    <a:cubicBezTo>
                      <a:pt x="-1052" y="2404533"/>
                      <a:pt x="127006" y="2617258"/>
                      <a:pt x="374656" y="2616200"/>
                    </a:cubicBezTo>
                    <a:cubicBezTo>
                      <a:pt x="622306" y="2615142"/>
                      <a:pt x="715439" y="2440516"/>
                      <a:pt x="723906" y="2171700"/>
                    </a:cubicBezTo>
                    <a:cubicBezTo>
                      <a:pt x="732373" y="1902884"/>
                      <a:pt x="737664" y="1821392"/>
                      <a:pt x="730256" y="12700"/>
                    </a:cubicBezTo>
                  </a:path>
                </a:pathLst>
              </a:custGeom>
              <a:no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</p:grpSp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01338BF0-7AEC-4B19-0762-563C1405D137}"/>
                </a:ext>
              </a:extLst>
            </p:cNvPr>
            <p:cNvGrpSpPr/>
            <p:nvPr/>
          </p:nvGrpSpPr>
          <p:grpSpPr>
            <a:xfrm flipH="1">
              <a:off x="6003778" y="3290887"/>
              <a:ext cx="491258" cy="2138713"/>
              <a:chOff x="10412717" y="1974850"/>
              <a:chExt cx="737882" cy="2622559"/>
            </a:xfrm>
          </p:grpSpPr>
          <p:sp>
            <p:nvSpPr>
              <p:cNvPr id="25" name="Freeform 47">
                <a:extLst>
                  <a:ext uri="{FF2B5EF4-FFF2-40B4-BE49-F238E27FC236}">
                    <a16:creationId xmlns:a16="http://schemas.microsoft.com/office/drawing/2014/main" id="{472460AA-7EBE-F8A3-5FA4-ADFAAA49B775}"/>
                  </a:ext>
                </a:extLst>
              </p:cNvPr>
              <p:cNvSpPr/>
              <p:nvPr/>
            </p:nvSpPr>
            <p:spPr>
              <a:xfrm>
                <a:off x="10412717" y="3873500"/>
                <a:ext cx="737882" cy="723909"/>
              </a:xfrm>
              <a:custGeom>
                <a:avLst/>
                <a:gdLst>
                  <a:gd name="connsiteX0" fmla="*/ 0 w 749300"/>
                  <a:gd name="connsiteY0" fmla="*/ 0 h 723900"/>
                  <a:gd name="connsiteX1" fmla="*/ 749300 w 749300"/>
                  <a:gd name="connsiteY1" fmla="*/ 0 h 723900"/>
                  <a:gd name="connsiteX2" fmla="*/ 742950 w 749300"/>
                  <a:gd name="connsiteY2" fmla="*/ 292100 h 723900"/>
                  <a:gd name="connsiteX3" fmla="*/ 381000 w 749300"/>
                  <a:gd name="connsiteY3" fmla="*/ 723900 h 723900"/>
                  <a:gd name="connsiteX4" fmla="*/ 12700 w 749300"/>
                  <a:gd name="connsiteY4" fmla="*/ 285750 h 723900"/>
                  <a:gd name="connsiteX5" fmla="*/ 0 w 749300"/>
                  <a:gd name="connsiteY5" fmla="*/ 0 h 723900"/>
                  <a:gd name="connsiteX0" fmla="*/ 0 w 749300"/>
                  <a:gd name="connsiteY0" fmla="*/ 0 h 723902"/>
                  <a:gd name="connsiteX1" fmla="*/ 749300 w 749300"/>
                  <a:gd name="connsiteY1" fmla="*/ 0 h 723902"/>
                  <a:gd name="connsiteX2" fmla="*/ 742950 w 749300"/>
                  <a:gd name="connsiteY2" fmla="*/ 292100 h 723902"/>
                  <a:gd name="connsiteX3" fmla="*/ 381000 w 749300"/>
                  <a:gd name="connsiteY3" fmla="*/ 723900 h 723902"/>
                  <a:gd name="connsiteX4" fmla="*/ 12700 w 749300"/>
                  <a:gd name="connsiteY4" fmla="*/ 285750 h 723902"/>
                  <a:gd name="connsiteX5" fmla="*/ 0 w 749300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03639"/>
                  <a:gd name="connsiteY0" fmla="*/ 0 h 723913"/>
                  <a:gd name="connsiteX1" fmla="*/ 749300 w 803639"/>
                  <a:gd name="connsiteY1" fmla="*/ 0 h 723913"/>
                  <a:gd name="connsiteX2" fmla="*/ 742950 w 803639"/>
                  <a:gd name="connsiteY2" fmla="*/ 292100 h 723913"/>
                  <a:gd name="connsiteX3" fmla="*/ 381000 w 803639"/>
                  <a:gd name="connsiteY3" fmla="*/ 723900 h 723913"/>
                  <a:gd name="connsiteX4" fmla="*/ 12700 w 803639"/>
                  <a:gd name="connsiteY4" fmla="*/ 285750 h 723913"/>
                  <a:gd name="connsiteX5" fmla="*/ 0 w 803639"/>
                  <a:gd name="connsiteY5" fmla="*/ 0 h 723913"/>
                  <a:gd name="connsiteX0" fmla="*/ 0 w 818255"/>
                  <a:gd name="connsiteY0" fmla="*/ 36116 h 760029"/>
                  <a:gd name="connsiteX1" fmla="*/ 749300 w 818255"/>
                  <a:gd name="connsiteY1" fmla="*/ 36116 h 760029"/>
                  <a:gd name="connsiteX2" fmla="*/ 742950 w 818255"/>
                  <a:gd name="connsiteY2" fmla="*/ 328216 h 760029"/>
                  <a:gd name="connsiteX3" fmla="*/ 381000 w 818255"/>
                  <a:gd name="connsiteY3" fmla="*/ 760016 h 760029"/>
                  <a:gd name="connsiteX4" fmla="*/ 12700 w 818255"/>
                  <a:gd name="connsiteY4" fmla="*/ 321866 h 760029"/>
                  <a:gd name="connsiteX5" fmla="*/ 0 w 818255"/>
                  <a:gd name="connsiteY5" fmla="*/ 36116 h 760029"/>
                  <a:gd name="connsiteX0" fmla="*/ 0 w 769762"/>
                  <a:gd name="connsiteY0" fmla="*/ 71169 h 795082"/>
                  <a:gd name="connsiteX1" fmla="*/ 749300 w 769762"/>
                  <a:gd name="connsiteY1" fmla="*/ 71169 h 795082"/>
                  <a:gd name="connsiteX2" fmla="*/ 742950 w 769762"/>
                  <a:gd name="connsiteY2" fmla="*/ 363269 h 795082"/>
                  <a:gd name="connsiteX3" fmla="*/ 381000 w 769762"/>
                  <a:gd name="connsiteY3" fmla="*/ 795069 h 795082"/>
                  <a:gd name="connsiteX4" fmla="*/ 12700 w 769762"/>
                  <a:gd name="connsiteY4" fmla="*/ 356919 h 795082"/>
                  <a:gd name="connsiteX5" fmla="*/ 0 w 769762"/>
                  <a:gd name="connsiteY5" fmla="*/ 71169 h 795082"/>
                  <a:gd name="connsiteX0" fmla="*/ 0 w 896628"/>
                  <a:gd name="connsiteY0" fmla="*/ 19752 h 743665"/>
                  <a:gd name="connsiteX1" fmla="*/ 749300 w 896628"/>
                  <a:gd name="connsiteY1" fmla="*/ 19752 h 743665"/>
                  <a:gd name="connsiteX2" fmla="*/ 742950 w 896628"/>
                  <a:gd name="connsiteY2" fmla="*/ 311852 h 743665"/>
                  <a:gd name="connsiteX3" fmla="*/ 381000 w 896628"/>
                  <a:gd name="connsiteY3" fmla="*/ 743652 h 743665"/>
                  <a:gd name="connsiteX4" fmla="*/ 12700 w 896628"/>
                  <a:gd name="connsiteY4" fmla="*/ 305502 h 743665"/>
                  <a:gd name="connsiteX5" fmla="*/ 0 w 896628"/>
                  <a:gd name="connsiteY5" fmla="*/ 19752 h 743665"/>
                  <a:gd name="connsiteX0" fmla="*/ 0 w 896628"/>
                  <a:gd name="connsiteY0" fmla="*/ 19752 h 743665"/>
                  <a:gd name="connsiteX1" fmla="*/ 749300 w 896628"/>
                  <a:gd name="connsiteY1" fmla="*/ 19752 h 743665"/>
                  <a:gd name="connsiteX2" fmla="*/ 742950 w 896628"/>
                  <a:gd name="connsiteY2" fmla="*/ 311852 h 743665"/>
                  <a:gd name="connsiteX3" fmla="*/ 381000 w 896628"/>
                  <a:gd name="connsiteY3" fmla="*/ 743652 h 743665"/>
                  <a:gd name="connsiteX4" fmla="*/ 12700 w 896628"/>
                  <a:gd name="connsiteY4" fmla="*/ 305502 h 743665"/>
                  <a:gd name="connsiteX5" fmla="*/ 0 w 896628"/>
                  <a:gd name="connsiteY5" fmla="*/ 19752 h 743665"/>
                  <a:gd name="connsiteX0" fmla="*/ 0 w 768651"/>
                  <a:gd name="connsiteY0" fmla="*/ 19752 h 743665"/>
                  <a:gd name="connsiteX1" fmla="*/ 749300 w 768651"/>
                  <a:gd name="connsiteY1" fmla="*/ 19752 h 743665"/>
                  <a:gd name="connsiteX2" fmla="*/ 742950 w 768651"/>
                  <a:gd name="connsiteY2" fmla="*/ 311852 h 743665"/>
                  <a:gd name="connsiteX3" fmla="*/ 381000 w 768651"/>
                  <a:gd name="connsiteY3" fmla="*/ 743652 h 743665"/>
                  <a:gd name="connsiteX4" fmla="*/ 12700 w 768651"/>
                  <a:gd name="connsiteY4" fmla="*/ 305502 h 743665"/>
                  <a:gd name="connsiteX5" fmla="*/ 0 w 768651"/>
                  <a:gd name="connsiteY5" fmla="*/ 19752 h 743665"/>
                  <a:gd name="connsiteX0" fmla="*/ 0 w 768651"/>
                  <a:gd name="connsiteY0" fmla="*/ 21086 h 744999"/>
                  <a:gd name="connsiteX1" fmla="*/ 749300 w 768651"/>
                  <a:gd name="connsiteY1" fmla="*/ 21086 h 744999"/>
                  <a:gd name="connsiteX2" fmla="*/ 742950 w 768651"/>
                  <a:gd name="connsiteY2" fmla="*/ 313186 h 744999"/>
                  <a:gd name="connsiteX3" fmla="*/ 381000 w 768651"/>
                  <a:gd name="connsiteY3" fmla="*/ 744986 h 744999"/>
                  <a:gd name="connsiteX4" fmla="*/ 12700 w 768651"/>
                  <a:gd name="connsiteY4" fmla="*/ 306836 h 744999"/>
                  <a:gd name="connsiteX5" fmla="*/ 0 w 768651"/>
                  <a:gd name="connsiteY5" fmla="*/ 21086 h 744999"/>
                  <a:gd name="connsiteX0" fmla="*/ 0 w 768651"/>
                  <a:gd name="connsiteY0" fmla="*/ 1334 h 725247"/>
                  <a:gd name="connsiteX1" fmla="*/ 749300 w 768651"/>
                  <a:gd name="connsiteY1" fmla="*/ 1334 h 725247"/>
                  <a:gd name="connsiteX2" fmla="*/ 742950 w 768651"/>
                  <a:gd name="connsiteY2" fmla="*/ 293434 h 725247"/>
                  <a:gd name="connsiteX3" fmla="*/ 381000 w 768651"/>
                  <a:gd name="connsiteY3" fmla="*/ 725234 h 725247"/>
                  <a:gd name="connsiteX4" fmla="*/ 12700 w 768651"/>
                  <a:gd name="connsiteY4" fmla="*/ 287084 h 725247"/>
                  <a:gd name="connsiteX5" fmla="*/ 0 w 768651"/>
                  <a:gd name="connsiteY5" fmla="*/ 1334 h 725247"/>
                  <a:gd name="connsiteX0" fmla="*/ 0 w 768651"/>
                  <a:gd name="connsiteY0" fmla="*/ 1334 h 725247"/>
                  <a:gd name="connsiteX1" fmla="*/ 749300 w 768651"/>
                  <a:gd name="connsiteY1" fmla="*/ 1334 h 725247"/>
                  <a:gd name="connsiteX2" fmla="*/ 742950 w 768651"/>
                  <a:gd name="connsiteY2" fmla="*/ 293434 h 725247"/>
                  <a:gd name="connsiteX3" fmla="*/ 381000 w 768651"/>
                  <a:gd name="connsiteY3" fmla="*/ 725234 h 725247"/>
                  <a:gd name="connsiteX4" fmla="*/ 12700 w 768651"/>
                  <a:gd name="connsiteY4" fmla="*/ 287084 h 725247"/>
                  <a:gd name="connsiteX5" fmla="*/ 0 w 768651"/>
                  <a:gd name="connsiteY5" fmla="*/ 1334 h 725247"/>
                  <a:gd name="connsiteX0" fmla="*/ 0 w 751809"/>
                  <a:gd name="connsiteY0" fmla="*/ 1334 h 725236"/>
                  <a:gd name="connsiteX1" fmla="*/ 749300 w 751809"/>
                  <a:gd name="connsiteY1" fmla="*/ 1334 h 725236"/>
                  <a:gd name="connsiteX2" fmla="*/ 742950 w 751809"/>
                  <a:gd name="connsiteY2" fmla="*/ 293434 h 725236"/>
                  <a:gd name="connsiteX3" fmla="*/ 381000 w 751809"/>
                  <a:gd name="connsiteY3" fmla="*/ 725234 h 725236"/>
                  <a:gd name="connsiteX4" fmla="*/ 12700 w 751809"/>
                  <a:gd name="connsiteY4" fmla="*/ 287084 h 725236"/>
                  <a:gd name="connsiteX5" fmla="*/ 0 w 751809"/>
                  <a:gd name="connsiteY5" fmla="*/ 1334 h 725236"/>
                  <a:gd name="connsiteX0" fmla="*/ 0 w 749300"/>
                  <a:gd name="connsiteY0" fmla="*/ 1334 h 725243"/>
                  <a:gd name="connsiteX1" fmla="*/ 749300 w 749300"/>
                  <a:gd name="connsiteY1" fmla="*/ 1334 h 725243"/>
                  <a:gd name="connsiteX2" fmla="*/ 742950 w 749300"/>
                  <a:gd name="connsiteY2" fmla="*/ 293434 h 725243"/>
                  <a:gd name="connsiteX3" fmla="*/ 381000 w 749300"/>
                  <a:gd name="connsiteY3" fmla="*/ 725234 h 725243"/>
                  <a:gd name="connsiteX4" fmla="*/ 12700 w 749300"/>
                  <a:gd name="connsiteY4" fmla="*/ 287084 h 725243"/>
                  <a:gd name="connsiteX5" fmla="*/ 0 w 749300"/>
                  <a:gd name="connsiteY5" fmla="*/ 1334 h 725243"/>
                  <a:gd name="connsiteX0" fmla="*/ 16520 w 765820"/>
                  <a:gd name="connsiteY0" fmla="*/ 6350 h 723909"/>
                  <a:gd name="connsiteX1" fmla="*/ 765820 w 765820"/>
                  <a:gd name="connsiteY1" fmla="*/ 0 h 723909"/>
                  <a:gd name="connsiteX2" fmla="*/ 759470 w 765820"/>
                  <a:gd name="connsiteY2" fmla="*/ 292100 h 723909"/>
                  <a:gd name="connsiteX3" fmla="*/ 397520 w 765820"/>
                  <a:gd name="connsiteY3" fmla="*/ 723900 h 723909"/>
                  <a:gd name="connsiteX4" fmla="*/ 29220 w 765820"/>
                  <a:gd name="connsiteY4" fmla="*/ 285750 h 723909"/>
                  <a:gd name="connsiteX5" fmla="*/ 16520 w 765820"/>
                  <a:gd name="connsiteY5" fmla="*/ 6350 h 723909"/>
                  <a:gd name="connsiteX0" fmla="*/ 0 w 749300"/>
                  <a:gd name="connsiteY0" fmla="*/ 6350 h 723909"/>
                  <a:gd name="connsiteX1" fmla="*/ 749300 w 749300"/>
                  <a:gd name="connsiteY1" fmla="*/ 0 h 723909"/>
                  <a:gd name="connsiteX2" fmla="*/ 742950 w 749300"/>
                  <a:gd name="connsiteY2" fmla="*/ 292100 h 723909"/>
                  <a:gd name="connsiteX3" fmla="*/ 381000 w 749300"/>
                  <a:gd name="connsiteY3" fmla="*/ 723900 h 723909"/>
                  <a:gd name="connsiteX4" fmla="*/ 12700 w 749300"/>
                  <a:gd name="connsiteY4" fmla="*/ 285750 h 723909"/>
                  <a:gd name="connsiteX5" fmla="*/ 0 w 749300"/>
                  <a:gd name="connsiteY5" fmla="*/ 6350 h 723909"/>
                  <a:gd name="connsiteX0" fmla="*/ 0 w 749300"/>
                  <a:gd name="connsiteY0" fmla="*/ 6350 h 723909"/>
                  <a:gd name="connsiteX1" fmla="*/ 749300 w 749300"/>
                  <a:gd name="connsiteY1" fmla="*/ 0 h 723909"/>
                  <a:gd name="connsiteX2" fmla="*/ 742950 w 749300"/>
                  <a:gd name="connsiteY2" fmla="*/ 292100 h 723909"/>
                  <a:gd name="connsiteX3" fmla="*/ 381000 w 749300"/>
                  <a:gd name="connsiteY3" fmla="*/ 723900 h 723909"/>
                  <a:gd name="connsiteX4" fmla="*/ 12700 w 749300"/>
                  <a:gd name="connsiteY4" fmla="*/ 285750 h 723909"/>
                  <a:gd name="connsiteX5" fmla="*/ 0 w 749300"/>
                  <a:gd name="connsiteY5" fmla="*/ 6350 h 723909"/>
                  <a:gd name="connsiteX0" fmla="*/ 26198 w 761210"/>
                  <a:gd name="connsiteY0" fmla="*/ 6350 h 723909"/>
                  <a:gd name="connsiteX1" fmla="*/ 761210 w 761210"/>
                  <a:gd name="connsiteY1" fmla="*/ 0 h 723909"/>
                  <a:gd name="connsiteX2" fmla="*/ 754860 w 761210"/>
                  <a:gd name="connsiteY2" fmla="*/ 292100 h 723909"/>
                  <a:gd name="connsiteX3" fmla="*/ 392910 w 761210"/>
                  <a:gd name="connsiteY3" fmla="*/ 723900 h 723909"/>
                  <a:gd name="connsiteX4" fmla="*/ 24610 w 761210"/>
                  <a:gd name="connsiteY4" fmla="*/ 285750 h 723909"/>
                  <a:gd name="connsiteX5" fmla="*/ 26198 w 761210"/>
                  <a:gd name="connsiteY5" fmla="*/ 6350 h 723909"/>
                  <a:gd name="connsiteX0" fmla="*/ 28118 w 763130"/>
                  <a:gd name="connsiteY0" fmla="*/ 6350 h 723909"/>
                  <a:gd name="connsiteX1" fmla="*/ 763130 w 763130"/>
                  <a:gd name="connsiteY1" fmla="*/ 0 h 723909"/>
                  <a:gd name="connsiteX2" fmla="*/ 756780 w 763130"/>
                  <a:gd name="connsiteY2" fmla="*/ 292100 h 723909"/>
                  <a:gd name="connsiteX3" fmla="*/ 394830 w 763130"/>
                  <a:gd name="connsiteY3" fmla="*/ 723900 h 723909"/>
                  <a:gd name="connsiteX4" fmla="*/ 26530 w 763130"/>
                  <a:gd name="connsiteY4" fmla="*/ 285750 h 723909"/>
                  <a:gd name="connsiteX5" fmla="*/ 28118 w 763130"/>
                  <a:gd name="connsiteY5" fmla="*/ 6350 h 723909"/>
                  <a:gd name="connsiteX0" fmla="*/ 4908 w 739920"/>
                  <a:gd name="connsiteY0" fmla="*/ 6350 h 723909"/>
                  <a:gd name="connsiteX1" fmla="*/ 739920 w 739920"/>
                  <a:gd name="connsiteY1" fmla="*/ 0 h 723909"/>
                  <a:gd name="connsiteX2" fmla="*/ 733570 w 739920"/>
                  <a:gd name="connsiteY2" fmla="*/ 292100 h 723909"/>
                  <a:gd name="connsiteX3" fmla="*/ 371620 w 739920"/>
                  <a:gd name="connsiteY3" fmla="*/ 723900 h 723909"/>
                  <a:gd name="connsiteX4" fmla="*/ 3320 w 739920"/>
                  <a:gd name="connsiteY4" fmla="*/ 285750 h 723909"/>
                  <a:gd name="connsiteX5" fmla="*/ 4908 w 739920"/>
                  <a:gd name="connsiteY5" fmla="*/ 6350 h 723909"/>
                  <a:gd name="connsiteX0" fmla="*/ 4908 w 739920"/>
                  <a:gd name="connsiteY0" fmla="*/ 6350 h 723909"/>
                  <a:gd name="connsiteX1" fmla="*/ 739920 w 739920"/>
                  <a:gd name="connsiteY1" fmla="*/ 0 h 723909"/>
                  <a:gd name="connsiteX2" fmla="*/ 733570 w 739920"/>
                  <a:gd name="connsiteY2" fmla="*/ 292100 h 723909"/>
                  <a:gd name="connsiteX3" fmla="*/ 371620 w 739920"/>
                  <a:gd name="connsiteY3" fmla="*/ 723900 h 723909"/>
                  <a:gd name="connsiteX4" fmla="*/ 3320 w 739920"/>
                  <a:gd name="connsiteY4" fmla="*/ 285750 h 723909"/>
                  <a:gd name="connsiteX5" fmla="*/ 4908 w 739920"/>
                  <a:gd name="connsiteY5" fmla="*/ 6350 h 723909"/>
                  <a:gd name="connsiteX0" fmla="*/ 2870 w 737882"/>
                  <a:gd name="connsiteY0" fmla="*/ 6350 h 723909"/>
                  <a:gd name="connsiteX1" fmla="*/ 737882 w 737882"/>
                  <a:gd name="connsiteY1" fmla="*/ 0 h 723909"/>
                  <a:gd name="connsiteX2" fmla="*/ 731532 w 737882"/>
                  <a:gd name="connsiteY2" fmla="*/ 292100 h 723909"/>
                  <a:gd name="connsiteX3" fmla="*/ 369582 w 737882"/>
                  <a:gd name="connsiteY3" fmla="*/ 723900 h 723909"/>
                  <a:gd name="connsiteX4" fmla="*/ 1282 w 737882"/>
                  <a:gd name="connsiteY4" fmla="*/ 285750 h 723909"/>
                  <a:gd name="connsiteX5" fmla="*/ 2870 w 737882"/>
                  <a:gd name="connsiteY5" fmla="*/ 6350 h 723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37882" h="723909">
                    <a:moveTo>
                      <a:pt x="2870" y="6350"/>
                    </a:moveTo>
                    <a:lnTo>
                      <a:pt x="737882" y="0"/>
                    </a:lnTo>
                    <a:cubicBezTo>
                      <a:pt x="723120" y="354390"/>
                      <a:pt x="735765" y="-50800"/>
                      <a:pt x="731532" y="292100"/>
                    </a:cubicBezTo>
                    <a:cubicBezTo>
                      <a:pt x="727299" y="635000"/>
                      <a:pt x="491290" y="724958"/>
                      <a:pt x="369582" y="723900"/>
                    </a:cubicBezTo>
                    <a:cubicBezTo>
                      <a:pt x="247874" y="722842"/>
                      <a:pt x="5252" y="617273"/>
                      <a:pt x="1282" y="285750"/>
                    </a:cubicBezTo>
                    <a:cubicBezTo>
                      <a:pt x="-2688" y="-45773"/>
                      <a:pt x="3928" y="482600"/>
                      <a:pt x="2870" y="6350"/>
                    </a:cubicBezTo>
                    <a:close/>
                  </a:path>
                </a:pathLst>
              </a:cu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sp>
            <p:nvSpPr>
              <p:cNvPr id="26" name="Freeform 46">
                <a:extLst>
                  <a:ext uri="{FF2B5EF4-FFF2-40B4-BE49-F238E27FC236}">
                    <a16:creationId xmlns:a16="http://schemas.microsoft.com/office/drawing/2014/main" id="{4581B5BE-5132-E440-7476-8C49E5F70CCF}"/>
                  </a:ext>
                </a:extLst>
              </p:cNvPr>
              <p:cNvSpPr/>
              <p:nvPr/>
            </p:nvSpPr>
            <p:spPr>
              <a:xfrm>
                <a:off x="10413994" y="1974850"/>
                <a:ext cx="733783" cy="2616203"/>
              </a:xfrm>
              <a:custGeom>
                <a:avLst/>
                <a:gdLst>
                  <a:gd name="connsiteX0" fmla="*/ 36050 w 795698"/>
                  <a:gd name="connsiteY0" fmla="*/ 0 h 2616279"/>
                  <a:gd name="connsiteX1" fmla="*/ 36050 w 795698"/>
                  <a:gd name="connsiteY1" fmla="*/ 2178050 h 2616279"/>
                  <a:gd name="connsiteX2" fmla="*/ 410700 w 795698"/>
                  <a:gd name="connsiteY2" fmla="*/ 2616200 h 2616279"/>
                  <a:gd name="connsiteX3" fmla="*/ 759950 w 795698"/>
                  <a:gd name="connsiteY3" fmla="*/ 2171700 h 2616279"/>
                  <a:gd name="connsiteX4" fmla="*/ 766300 w 795698"/>
                  <a:gd name="connsiteY4" fmla="*/ 12700 h 2616279"/>
                  <a:gd name="connsiteX0" fmla="*/ 27635 w 787283"/>
                  <a:gd name="connsiteY0" fmla="*/ 0 h 2616279"/>
                  <a:gd name="connsiteX1" fmla="*/ 27635 w 787283"/>
                  <a:gd name="connsiteY1" fmla="*/ 2178050 h 2616279"/>
                  <a:gd name="connsiteX2" fmla="*/ 402285 w 787283"/>
                  <a:gd name="connsiteY2" fmla="*/ 2616200 h 2616279"/>
                  <a:gd name="connsiteX3" fmla="*/ 751535 w 787283"/>
                  <a:gd name="connsiteY3" fmla="*/ 2171700 h 2616279"/>
                  <a:gd name="connsiteX4" fmla="*/ 757885 w 787283"/>
                  <a:gd name="connsiteY4" fmla="*/ 12700 h 2616279"/>
                  <a:gd name="connsiteX0" fmla="*/ 27635 w 781551"/>
                  <a:gd name="connsiteY0" fmla="*/ 0 h 2616279"/>
                  <a:gd name="connsiteX1" fmla="*/ 27635 w 781551"/>
                  <a:gd name="connsiteY1" fmla="*/ 2178050 h 2616279"/>
                  <a:gd name="connsiteX2" fmla="*/ 402285 w 781551"/>
                  <a:gd name="connsiteY2" fmla="*/ 2616200 h 2616279"/>
                  <a:gd name="connsiteX3" fmla="*/ 751535 w 781551"/>
                  <a:gd name="connsiteY3" fmla="*/ 2171700 h 2616279"/>
                  <a:gd name="connsiteX4" fmla="*/ 757885 w 781551"/>
                  <a:gd name="connsiteY4" fmla="*/ 12700 h 2616279"/>
                  <a:gd name="connsiteX0" fmla="*/ 27635 w 763164"/>
                  <a:gd name="connsiteY0" fmla="*/ 0 h 2616279"/>
                  <a:gd name="connsiteX1" fmla="*/ 27635 w 763164"/>
                  <a:gd name="connsiteY1" fmla="*/ 2178050 h 2616279"/>
                  <a:gd name="connsiteX2" fmla="*/ 402285 w 763164"/>
                  <a:gd name="connsiteY2" fmla="*/ 2616200 h 2616279"/>
                  <a:gd name="connsiteX3" fmla="*/ 751535 w 763164"/>
                  <a:gd name="connsiteY3" fmla="*/ 2171700 h 2616279"/>
                  <a:gd name="connsiteX4" fmla="*/ 757885 w 763164"/>
                  <a:gd name="connsiteY4" fmla="*/ 12700 h 2616279"/>
                  <a:gd name="connsiteX0" fmla="*/ 27635 w 761412"/>
                  <a:gd name="connsiteY0" fmla="*/ 0 h 2616279"/>
                  <a:gd name="connsiteX1" fmla="*/ 27635 w 761412"/>
                  <a:gd name="connsiteY1" fmla="*/ 2178050 h 2616279"/>
                  <a:gd name="connsiteX2" fmla="*/ 402285 w 761412"/>
                  <a:gd name="connsiteY2" fmla="*/ 2616200 h 2616279"/>
                  <a:gd name="connsiteX3" fmla="*/ 751535 w 761412"/>
                  <a:gd name="connsiteY3" fmla="*/ 2171700 h 2616279"/>
                  <a:gd name="connsiteX4" fmla="*/ 757885 w 761412"/>
                  <a:gd name="connsiteY4" fmla="*/ 12700 h 2616279"/>
                  <a:gd name="connsiteX0" fmla="*/ 4 w 733781"/>
                  <a:gd name="connsiteY0" fmla="*/ 0 h 2616203"/>
                  <a:gd name="connsiteX1" fmla="*/ 4 w 733781"/>
                  <a:gd name="connsiteY1" fmla="*/ 2178050 h 2616203"/>
                  <a:gd name="connsiteX2" fmla="*/ 374654 w 733781"/>
                  <a:gd name="connsiteY2" fmla="*/ 2616200 h 2616203"/>
                  <a:gd name="connsiteX3" fmla="*/ 723904 w 733781"/>
                  <a:gd name="connsiteY3" fmla="*/ 2171700 h 2616203"/>
                  <a:gd name="connsiteX4" fmla="*/ 730254 w 733781"/>
                  <a:gd name="connsiteY4" fmla="*/ 12700 h 2616203"/>
                  <a:gd name="connsiteX0" fmla="*/ 6 w 733783"/>
                  <a:gd name="connsiteY0" fmla="*/ 0 h 2616203"/>
                  <a:gd name="connsiteX1" fmla="*/ 6 w 733783"/>
                  <a:gd name="connsiteY1" fmla="*/ 2178050 h 2616203"/>
                  <a:gd name="connsiteX2" fmla="*/ 374656 w 733783"/>
                  <a:gd name="connsiteY2" fmla="*/ 2616200 h 2616203"/>
                  <a:gd name="connsiteX3" fmla="*/ 723906 w 733783"/>
                  <a:gd name="connsiteY3" fmla="*/ 2171700 h 2616203"/>
                  <a:gd name="connsiteX4" fmla="*/ 730256 w 733783"/>
                  <a:gd name="connsiteY4" fmla="*/ 12700 h 261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783" h="2616203">
                    <a:moveTo>
                      <a:pt x="6" y="0"/>
                    </a:moveTo>
                    <a:cubicBezTo>
                      <a:pt x="535" y="2077508"/>
                      <a:pt x="1064" y="1951567"/>
                      <a:pt x="6" y="2178050"/>
                    </a:cubicBezTo>
                    <a:cubicBezTo>
                      <a:pt x="-1052" y="2404533"/>
                      <a:pt x="127006" y="2617258"/>
                      <a:pt x="374656" y="2616200"/>
                    </a:cubicBezTo>
                    <a:cubicBezTo>
                      <a:pt x="622306" y="2615142"/>
                      <a:pt x="715439" y="2440516"/>
                      <a:pt x="723906" y="2171700"/>
                    </a:cubicBezTo>
                    <a:cubicBezTo>
                      <a:pt x="732373" y="1902884"/>
                      <a:pt x="737664" y="1821392"/>
                      <a:pt x="730256" y="12700"/>
                    </a:cubicBezTo>
                  </a:path>
                </a:pathLst>
              </a:custGeom>
              <a:no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</p:grp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23576752-E1D1-7602-6379-C70D65433521}"/>
                </a:ext>
              </a:extLst>
            </p:cNvPr>
            <p:cNvSpPr txBox="1"/>
            <p:nvPr/>
          </p:nvSpPr>
          <p:spPr>
            <a:xfrm>
              <a:off x="7906379" y="2037847"/>
              <a:ext cx="3434400" cy="5112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233738" algn="r"/>
                </a:tabLst>
              </a:pPr>
              <a:r>
                <a:rPr lang="en-GB" sz="2200" dirty="0"/>
                <a:t>❺ Warm – 5 minutes 	</a:t>
              </a:r>
              <a:r>
                <a:rPr lang="en-GB" sz="2200" dirty="0">
                  <a:sym typeface="Wingdings" panose="05000000000000000000" pitchFamily="2" charset="2"/>
                </a:rPr>
                <a:t></a:t>
              </a:r>
              <a:endParaRPr lang="en-GB" sz="2200" dirty="0"/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5EE6BE55-C617-3C13-8E47-DC52A36BE4DB}"/>
                </a:ext>
              </a:extLst>
            </p:cNvPr>
            <p:cNvSpPr txBox="1"/>
            <p:nvPr/>
          </p:nvSpPr>
          <p:spPr>
            <a:xfrm>
              <a:off x="8099403" y="4653986"/>
              <a:ext cx="3434400" cy="770431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233738" algn="r"/>
                </a:tabLst>
              </a:pPr>
              <a:r>
                <a:rPr lang="en-GB" sz="2200" dirty="0"/>
                <a:t>❼ Observe any precipitates</a:t>
              </a:r>
            </a:p>
            <a:p>
              <a:pPr algn="r">
                <a:tabLst>
                  <a:tab pos="452438" algn="l"/>
                  <a:tab pos="3233738" algn="r"/>
                </a:tabLst>
              </a:pPr>
              <a:r>
                <a:rPr lang="en-GB" sz="2200" dirty="0">
                  <a:sym typeface="Wingdings" panose="05000000000000000000" pitchFamily="2" charset="2"/>
                </a:rPr>
                <a:t></a:t>
              </a:r>
              <a:endParaRPr lang="en-GB" sz="2200" dirty="0"/>
            </a:p>
          </p:txBody>
        </p:sp>
        <p:sp>
          <p:nvSpPr>
            <p:cNvPr id="30" name="Bent Arrow 21">
              <a:extLst>
                <a:ext uri="{FF2B5EF4-FFF2-40B4-BE49-F238E27FC236}">
                  <a16:creationId xmlns:a16="http://schemas.microsoft.com/office/drawing/2014/main" id="{B81E9182-FFCC-9FC8-4838-3F2A8E3C8CD5}"/>
                </a:ext>
              </a:extLst>
            </p:cNvPr>
            <p:cNvSpPr/>
            <p:nvPr/>
          </p:nvSpPr>
          <p:spPr>
            <a:xfrm rot="16200000" flipH="1" flipV="1">
              <a:off x="4460681" y="1630051"/>
              <a:ext cx="756938" cy="1519130"/>
            </a:xfrm>
            <a:prstGeom prst="bentArrow">
              <a:avLst>
                <a:gd name="adj1" fmla="val 12778"/>
                <a:gd name="adj2" fmla="val 16111"/>
                <a:gd name="adj3" fmla="val 29444"/>
                <a:gd name="adj4" fmla="val 43750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4E88D7D6-E8B4-3267-044F-25B56CB8D45E}"/>
                </a:ext>
              </a:extLst>
            </p:cNvPr>
            <p:cNvSpPr txBox="1"/>
            <p:nvPr/>
          </p:nvSpPr>
          <p:spPr>
            <a:xfrm>
              <a:off x="659007" y="1634044"/>
              <a:ext cx="3434400" cy="5112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233738" algn="r"/>
                </a:tabLst>
              </a:pPr>
              <a:r>
                <a:rPr lang="en-GB" sz="2200" dirty="0"/>
                <a:t>❸ 2 cm</a:t>
              </a:r>
              <a:r>
                <a:rPr lang="en-GB" sz="2200" baseline="30000" dirty="0"/>
                <a:t>3</a:t>
              </a:r>
              <a:r>
                <a:rPr lang="en-GB" sz="2200" dirty="0"/>
                <a:t> ethanol </a:t>
              </a:r>
              <a:r>
                <a:rPr lang="en-GB" sz="2200" dirty="0">
                  <a:sym typeface="Wingdings" panose="05000000000000000000" pitchFamily="2" charset="2"/>
                </a:rPr>
                <a:t>	</a:t>
              </a:r>
              <a:endParaRPr lang="en-GB" sz="2200" dirty="0"/>
            </a:p>
          </p:txBody>
        </p:sp>
        <p:sp>
          <p:nvSpPr>
            <p:cNvPr id="31" name="Bent Arrow 21">
              <a:extLst>
                <a:ext uri="{FF2B5EF4-FFF2-40B4-BE49-F238E27FC236}">
                  <a16:creationId xmlns:a16="http://schemas.microsoft.com/office/drawing/2014/main" id="{48C3213D-ABB9-DBA9-04E6-9274E8C54F27}"/>
                </a:ext>
              </a:extLst>
            </p:cNvPr>
            <p:cNvSpPr/>
            <p:nvPr/>
          </p:nvSpPr>
          <p:spPr>
            <a:xfrm rot="5400000" flipV="1">
              <a:off x="6887768" y="1057743"/>
              <a:ext cx="756938" cy="2211607"/>
            </a:xfrm>
            <a:prstGeom prst="bentArrow">
              <a:avLst>
                <a:gd name="adj1" fmla="val 12778"/>
                <a:gd name="adj2" fmla="val 16111"/>
                <a:gd name="adj3" fmla="val 29444"/>
                <a:gd name="adj4" fmla="val 43750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32" name="Curved Down Arrow 75">
              <a:extLst>
                <a:ext uri="{FF2B5EF4-FFF2-40B4-BE49-F238E27FC236}">
                  <a16:creationId xmlns:a16="http://schemas.microsoft.com/office/drawing/2014/main" id="{EAF93CEE-A231-FB7C-5A34-5B6AF42B1580}"/>
                </a:ext>
              </a:extLst>
            </p:cNvPr>
            <p:cNvSpPr/>
            <p:nvPr/>
          </p:nvSpPr>
          <p:spPr>
            <a:xfrm flipH="1">
              <a:off x="5381189" y="2825951"/>
              <a:ext cx="848671" cy="517709"/>
            </a:xfrm>
            <a:prstGeom prst="curvedDownArrow">
              <a:avLst/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cxnSp>
          <p:nvCxnSpPr>
            <p:cNvPr id="33" name="Straight Arrow Connector 32">
              <a:extLst>
                <a:ext uri="{FF2B5EF4-FFF2-40B4-BE49-F238E27FC236}">
                  <a16:creationId xmlns:a16="http://schemas.microsoft.com/office/drawing/2014/main" id="{EA9B350F-A009-2E42-EB7D-7781A46DE630}"/>
                </a:ext>
              </a:extLst>
            </p:cNvPr>
            <p:cNvCxnSpPr>
              <a:cxnSpLocks/>
            </p:cNvCxnSpPr>
            <p:nvPr/>
          </p:nvCxnSpPr>
          <p:spPr>
            <a:xfrm>
              <a:off x="6104681" y="2975505"/>
              <a:ext cx="2805007" cy="945"/>
            </a:xfrm>
            <a:prstGeom prst="straightConnector1">
              <a:avLst/>
            </a:prstGeom>
            <a:ln w="28575">
              <a:solidFill>
                <a:srgbClr val="41719C"/>
              </a:solidFill>
              <a:prstDash val="sysDash"/>
              <a:headEnd w="lg" len="lg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EB52F5A2-5543-691A-CC2C-5A15BD403959}"/>
                </a:ext>
              </a:extLst>
            </p:cNvPr>
            <p:cNvSpPr txBox="1"/>
            <p:nvPr/>
          </p:nvSpPr>
          <p:spPr>
            <a:xfrm>
              <a:off x="7906379" y="2704057"/>
              <a:ext cx="3434400" cy="5112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233738" algn="r"/>
                </a:tabLst>
              </a:pPr>
              <a:r>
                <a:rPr lang="en-GB" sz="2200" dirty="0"/>
                <a:t>❻ Mix solutions 	</a:t>
              </a:r>
              <a:r>
                <a:rPr lang="en-GB" sz="2200" dirty="0">
                  <a:sym typeface="Wingdings" panose="05000000000000000000" pitchFamily="2" charset="2"/>
                </a:rPr>
                <a:t></a:t>
              </a:r>
              <a:endParaRPr lang="en-GB" sz="2200" dirty="0"/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F1117AA0-D4BE-E6F2-33D9-4720CA5364F5}"/>
                </a:ext>
              </a:extLst>
            </p:cNvPr>
            <p:cNvSpPr txBox="1"/>
            <p:nvPr/>
          </p:nvSpPr>
          <p:spPr>
            <a:xfrm>
              <a:off x="7906379" y="1385296"/>
              <a:ext cx="3434400" cy="5112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3233738" algn="r"/>
                </a:tabLst>
              </a:pPr>
              <a:r>
                <a:rPr lang="en-GB" sz="2200" dirty="0"/>
                <a:t>❹ 2.5 cm</a:t>
              </a:r>
              <a:r>
                <a:rPr lang="en-GB" sz="2200" baseline="30000" dirty="0"/>
                <a:t>3</a:t>
              </a:r>
              <a:r>
                <a:rPr lang="en-GB" sz="2200" baseline="-25000" dirty="0"/>
                <a:t> </a:t>
              </a:r>
              <a:r>
                <a:rPr lang="en-GB" sz="2200" dirty="0"/>
                <a:t>AgNO</a:t>
              </a:r>
              <a:r>
                <a:rPr lang="en-GB" sz="2200" baseline="-25000" dirty="0"/>
                <a:t>3</a:t>
              </a:r>
              <a:r>
                <a:rPr lang="en-GB" sz="2200" dirty="0"/>
                <a:t>(aq)</a:t>
              </a:r>
              <a:r>
                <a:rPr lang="en-GB" sz="2200" dirty="0">
                  <a:sym typeface="Wingdings" panose="05000000000000000000" pitchFamily="2" charset="2"/>
                </a:rPr>
                <a:t>	</a:t>
              </a:r>
              <a:endParaRPr lang="en-GB" sz="2200" dirty="0"/>
            </a:p>
          </p:txBody>
        </p:sp>
      </p:grpSp>
    </p:spTree>
    <p:extLst>
      <p:ext uri="{BB962C8B-B14F-4D97-AF65-F5344CB8AC3E}">
        <p14:creationId xmlns:p14="http://schemas.microsoft.com/office/powerpoint/2010/main" val="14002828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>
            <a:extLst>
              <a:ext uri="{FF2B5EF4-FFF2-40B4-BE49-F238E27FC236}">
                <a16:creationId xmlns:a16="http://schemas.microsoft.com/office/drawing/2014/main" id="{0832240E-CD34-ACBB-EC33-BAAC0C9D0208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109808" y="105072"/>
            <a:ext cx="2578963" cy="799280"/>
          </a:xfrm>
          <a:prstGeom prst="rect">
            <a:avLst/>
          </a:prstGeom>
          <a:noFill/>
          <a:ln>
            <a:solidFill>
              <a:schemeClr val="tx1"/>
            </a:solidFill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RSC Practical videos (16–18)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Qualitative tests for organic functional groups: unsaturated hydrocarbons</a:t>
            </a:r>
            <a:b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</a:b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 2" panose="05020102010507070707" pitchFamily="18" charset="2"/>
              </a:rPr>
              <a:t>Available from </a:t>
            </a:r>
            <a:r>
              <a:rPr lang="en-GB" sz="1200" u="sng" dirty="0">
                <a:solidFill>
                  <a:srgbClr val="0000FF"/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  <a:cs typeface="Source Sans Pro" panose="020B0503030403020204" pitchFamily="34" charset="0"/>
                <a:hlinkClick r:id="rId3"/>
              </a:rPr>
              <a:t>rsc.li/38KQFpE</a:t>
            </a:r>
            <a:endParaRPr kumimoji="0" lang="en-GB" sz="1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 2" panose="05020102010507070707" pitchFamily="18" charset="2"/>
            </a:endParaRPr>
          </a:p>
        </p:txBody>
      </p:sp>
      <p:pic>
        <p:nvPicPr>
          <p:cNvPr id="19" name="Picture 18">
            <a:extLst>
              <a:ext uri="{FF2B5EF4-FFF2-40B4-BE49-F238E27FC236}">
                <a16:creationId xmlns:a16="http://schemas.microsoft.com/office/drawing/2014/main" id="{67F9F1D0-F902-C088-2D72-A45334DD1F9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PicPr/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80182" y="105072"/>
            <a:ext cx="648000" cy="6480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7" name="Group 6" descr="Diagram of integrated instructions for the qualitative test for unsaturated hydrocarbons">
            <a:extLst>
              <a:ext uri="{FF2B5EF4-FFF2-40B4-BE49-F238E27FC236}">
                <a16:creationId xmlns:a16="http://schemas.microsoft.com/office/drawing/2014/main" id="{35E23ABF-AD03-D233-7EF4-5C469F0577F6}"/>
              </a:ext>
            </a:extLst>
          </p:cNvPr>
          <p:cNvGrpSpPr/>
          <p:nvPr/>
        </p:nvGrpSpPr>
        <p:grpSpPr>
          <a:xfrm>
            <a:off x="3898610" y="993151"/>
            <a:ext cx="4394779" cy="4396975"/>
            <a:chOff x="3885099" y="1000668"/>
            <a:chExt cx="4394779" cy="4396975"/>
          </a:xfrm>
        </p:grpSpPr>
        <p:sp>
          <p:nvSpPr>
            <p:cNvPr id="3" name="Right Arrow 90">
              <a:extLst>
                <a:ext uri="{FF2B5EF4-FFF2-40B4-BE49-F238E27FC236}">
                  <a16:creationId xmlns:a16="http://schemas.microsoft.com/office/drawing/2014/main" id="{83F5EE34-D50D-7BFA-A0F4-A55050B6FDA8}"/>
                </a:ext>
              </a:extLst>
            </p:cNvPr>
            <p:cNvSpPr/>
            <p:nvPr/>
          </p:nvSpPr>
          <p:spPr>
            <a:xfrm rot="10800000" flipH="1">
              <a:off x="6083427" y="3560838"/>
              <a:ext cx="1587346" cy="233676"/>
            </a:xfrm>
            <a:prstGeom prst="rightArrow">
              <a:avLst>
                <a:gd name="adj1" fmla="val 44532"/>
                <a:gd name="adj2" fmla="val 95445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18" name="Bent Arrow 21">
              <a:extLst>
                <a:ext uri="{FF2B5EF4-FFF2-40B4-BE49-F238E27FC236}">
                  <a16:creationId xmlns:a16="http://schemas.microsoft.com/office/drawing/2014/main" id="{E02C24BE-CBB7-6398-0E9B-134CC125AE91}"/>
                </a:ext>
              </a:extLst>
            </p:cNvPr>
            <p:cNvSpPr/>
            <p:nvPr/>
          </p:nvSpPr>
          <p:spPr>
            <a:xfrm rot="16200000" flipH="1" flipV="1">
              <a:off x="6918028" y="1696164"/>
              <a:ext cx="756938" cy="1519130"/>
            </a:xfrm>
            <a:prstGeom prst="bentArrow">
              <a:avLst>
                <a:gd name="adj1" fmla="val 12778"/>
                <a:gd name="adj2" fmla="val 16111"/>
                <a:gd name="adj3" fmla="val 29444"/>
                <a:gd name="adj4" fmla="val 43750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37F22304-E3DF-843B-0D82-F58EC7DCE30E}"/>
                </a:ext>
              </a:extLst>
            </p:cNvPr>
            <p:cNvGrpSpPr/>
            <p:nvPr/>
          </p:nvGrpSpPr>
          <p:grpSpPr>
            <a:xfrm flipH="1">
              <a:off x="7788620" y="2699461"/>
              <a:ext cx="491258" cy="2138713"/>
              <a:chOff x="10412717" y="1974850"/>
              <a:chExt cx="737882" cy="2622559"/>
            </a:xfrm>
          </p:grpSpPr>
          <p:sp>
            <p:nvSpPr>
              <p:cNvPr id="5" name="Freeform 47">
                <a:extLst>
                  <a:ext uri="{FF2B5EF4-FFF2-40B4-BE49-F238E27FC236}">
                    <a16:creationId xmlns:a16="http://schemas.microsoft.com/office/drawing/2014/main" id="{85A5E017-654B-AF72-09D7-01F571D91BC1}"/>
                  </a:ext>
                </a:extLst>
              </p:cNvPr>
              <p:cNvSpPr/>
              <p:nvPr/>
            </p:nvSpPr>
            <p:spPr>
              <a:xfrm>
                <a:off x="10412717" y="3873500"/>
                <a:ext cx="737882" cy="723909"/>
              </a:xfrm>
              <a:custGeom>
                <a:avLst/>
                <a:gdLst>
                  <a:gd name="connsiteX0" fmla="*/ 0 w 749300"/>
                  <a:gd name="connsiteY0" fmla="*/ 0 h 723900"/>
                  <a:gd name="connsiteX1" fmla="*/ 749300 w 749300"/>
                  <a:gd name="connsiteY1" fmla="*/ 0 h 723900"/>
                  <a:gd name="connsiteX2" fmla="*/ 742950 w 749300"/>
                  <a:gd name="connsiteY2" fmla="*/ 292100 h 723900"/>
                  <a:gd name="connsiteX3" fmla="*/ 381000 w 749300"/>
                  <a:gd name="connsiteY3" fmla="*/ 723900 h 723900"/>
                  <a:gd name="connsiteX4" fmla="*/ 12700 w 749300"/>
                  <a:gd name="connsiteY4" fmla="*/ 285750 h 723900"/>
                  <a:gd name="connsiteX5" fmla="*/ 0 w 749300"/>
                  <a:gd name="connsiteY5" fmla="*/ 0 h 723900"/>
                  <a:gd name="connsiteX0" fmla="*/ 0 w 749300"/>
                  <a:gd name="connsiteY0" fmla="*/ 0 h 723902"/>
                  <a:gd name="connsiteX1" fmla="*/ 749300 w 749300"/>
                  <a:gd name="connsiteY1" fmla="*/ 0 h 723902"/>
                  <a:gd name="connsiteX2" fmla="*/ 742950 w 749300"/>
                  <a:gd name="connsiteY2" fmla="*/ 292100 h 723902"/>
                  <a:gd name="connsiteX3" fmla="*/ 381000 w 749300"/>
                  <a:gd name="connsiteY3" fmla="*/ 723900 h 723902"/>
                  <a:gd name="connsiteX4" fmla="*/ 12700 w 749300"/>
                  <a:gd name="connsiteY4" fmla="*/ 285750 h 723902"/>
                  <a:gd name="connsiteX5" fmla="*/ 0 w 749300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18255"/>
                  <a:gd name="connsiteY0" fmla="*/ 0 h 723902"/>
                  <a:gd name="connsiteX1" fmla="*/ 749300 w 818255"/>
                  <a:gd name="connsiteY1" fmla="*/ 0 h 723902"/>
                  <a:gd name="connsiteX2" fmla="*/ 742950 w 818255"/>
                  <a:gd name="connsiteY2" fmla="*/ 292100 h 723902"/>
                  <a:gd name="connsiteX3" fmla="*/ 381000 w 818255"/>
                  <a:gd name="connsiteY3" fmla="*/ 723900 h 723902"/>
                  <a:gd name="connsiteX4" fmla="*/ 12700 w 818255"/>
                  <a:gd name="connsiteY4" fmla="*/ 285750 h 723902"/>
                  <a:gd name="connsiteX5" fmla="*/ 0 w 818255"/>
                  <a:gd name="connsiteY5" fmla="*/ 0 h 723902"/>
                  <a:gd name="connsiteX0" fmla="*/ 0 w 803639"/>
                  <a:gd name="connsiteY0" fmla="*/ 0 h 723913"/>
                  <a:gd name="connsiteX1" fmla="*/ 749300 w 803639"/>
                  <a:gd name="connsiteY1" fmla="*/ 0 h 723913"/>
                  <a:gd name="connsiteX2" fmla="*/ 742950 w 803639"/>
                  <a:gd name="connsiteY2" fmla="*/ 292100 h 723913"/>
                  <a:gd name="connsiteX3" fmla="*/ 381000 w 803639"/>
                  <a:gd name="connsiteY3" fmla="*/ 723900 h 723913"/>
                  <a:gd name="connsiteX4" fmla="*/ 12700 w 803639"/>
                  <a:gd name="connsiteY4" fmla="*/ 285750 h 723913"/>
                  <a:gd name="connsiteX5" fmla="*/ 0 w 803639"/>
                  <a:gd name="connsiteY5" fmla="*/ 0 h 723913"/>
                  <a:gd name="connsiteX0" fmla="*/ 0 w 818255"/>
                  <a:gd name="connsiteY0" fmla="*/ 36116 h 760029"/>
                  <a:gd name="connsiteX1" fmla="*/ 749300 w 818255"/>
                  <a:gd name="connsiteY1" fmla="*/ 36116 h 760029"/>
                  <a:gd name="connsiteX2" fmla="*/ 742950 w 818255"/>
                  <a:gd name="connsiteY2" fmla="*/ 328216 h 760029"/>
                  <a:gd name="connsiteX3" fmla="*/ 381000 w 818255"/>
                  <a:gd name="connsiteY3" fmla="*/ 760016 h 760029"/>
                  <a:gd name="connsiteX4" fmla="*/ 12700 w 818255"/>
                  <a:gd name="connsiteY4" fmla="*/ 321866 h 760029"/>
                  <a:gd name="connsiteX5" fmla="*/ 0 w 818255"/>
                  <a:gd name="connsiteY5" fmla="*/ 36116 h 760029"/>
                  <a:gd name="connsiteX0" fmla="*/ 0 w 769762"/>
                  <a:gd name="connsiteY0" fmla="*/ 71169 h 795082"/>
                  <a:gd name="connsiteX1" fmla="*/ 749300 w 769762"/>
                  <a:gd name="connsiteY1" fmla="*/ 71169 h 795082"/>
                  <a:gd name="connsiteX2" fmla="*/ 742950 w 769762"/>
                  <a:gd name="connsiteY2" fmla="*/ 363269 h 795082"/>
                  <a:gd name="connsiteX3" fmla="*/ 381000 w 769762"/>
                  <a:gd name="connsiteY3" fmla="*/ 795069 h 795082"/>
                  <a:gd name="connsiteX4" fmla="*/ 12700 w 769762"/>
                  <a:gd name="connsiteY4" fmla="*/ 356919 h 795082"/>
                  <a:gd name="connsiteX5" fmla="*/ 0 w 769762"/>
                  <a:gd name="connsiteY5" fmla="*/ 71169 h 795082"/>
                  <a:gd name="connsiteX0" fmla="*/ 0 w 896628"/>
                  <a:gd name="connsiteY0" fmla="*/ 19752 h 743665"/>
                  <a:gd name="connsiteX1" fmla="*/ 749300 w 896628"/>
                  <a:gd name="connsiteY1" fmla="*/ 19752 h 743665"/>
                  <a:gd name="connsiteX2" fmla="*/ 742950 w 896628"/>
                  <a:gd name="connsiteY2" fmla="*/ 311852 h 743665"/>
                  <a:gd name="connsiteX3" fmla="*/ 381000 w 896628"/>
                  <a:gd name="connsiteY3" fmla="*/ 743652 h 743665"/>
                  <a:gd name="connsiteX4" fmla="*/ 12700 w 896628"/>
                  <a:gd name="connsiteY4" fmla="*/ 305502 h 743665"/>
                  <a:gd name="connsiteX5" fmla="*/ 0 w 896628"/>
                  <a:gd name="connsiteY5" fmla="*/ 19752 h 743665"/>
                  <a:gd name="connsiteX0" fmla="*/ 0 w 896628"/>
                  <a:gd name="connsiteY0" fmla="*/ 19752 h 743665"/>
                  <a:gd name="connsiteX1" fmla="*/ 749300 w 896628"/>
                  <a:gd name="connsiteY1" fmla="*/ 19752 h 743665"/>
                  <a:gd name="connsiteX2" fmla="*/ 742950 w 896628"/>
                  <a:gd name="connsiteY2" fmla="*/ 311852 h 743665"/>
                  <a:gd name="connsiteX3" fmla="*/ 381000 w 896628"/>
                  <a:gd name="connsiteY3" fmla="*/ 743652 h 743665"/>
                  <a:gd name="connsiteX4" fmla="*/ 12700 w 896628"/>
                  <a:gd name="connsiteY4" fmla="*/ 305502 h 743665"/>
                  <a:gd name="connsiteX5" fmla="*/ 0 w 896628"/>
                  <a:gd name="connsiteY5" fmla="*/ 19752 h 743665"/>
                  <a:gd name="connsiteX0" fmla="*/ 0 w 768651"/>
                  <a:gd name="connsiteY0" fmla="*/ 19752 h 743665"/>
                  <a:gd name="connsiteX1" fmla="*/ 749300 w 768651"/>
                  <a:gd name="connsiteY1" fmla="*/ 19752 h 743665"/>
                  <a:gd name="connsiteX2" fmla="*/ 742950 w 768651"/>
                  <a:gd name="connsiteY2" fmla="*/ 311852 h 743665"/>
                  <a:gd name="connsiteX3" fmla="*/ 381000 w 768651"/>
                  <a:gd name="connsiteY3" fmla="*/ 743652 h 743665"/>
                  <a:gd name="connsiteX4" fmla="*/ 12700 w 768651"/>
                  <a:gd name="connsiteY4" fmla="*/ 305502 h 743665"/>
                  <a:gd name="connsiteX5" fmla="*/ 0 w 768651"/>
                  <a:gd name="connsiteY5" fmla="*/ 19752 h 743665"/>
                  <a:gd name="connsiteX0" fmla="*/ 0 w 768651"/>
                  <a:gd name="connsiteY0" fmla="*/ 21086 h 744999"/>
                  <a:gd name="connsiteX1" fmla="*/ 749300 w 768651"/>
                  <a:gd name="connsiteY1" fmla="*/ 21086 h 744999"/>
                  <a:gd name="connsiteX2" fmla="*/ 742950 w 768651"/>
                  <a:gd name="connsiteY2" fmla="*/ 313186 h 744999"/>
                  <a:gd name="connsiteX3" fmla="*/ 381000 w 768651"/>
                  <a:gd name="connsiteY3" fmla="*/ 744986 h 744999"/>
                  <a:gd name="connsiteX4" fmla="*/ 12700 w 768651"/>
                  <a:gd name="connsiteY4" fmla="*/ 306836 h 744999"/>
                  <a:gd name="connsiteX5" fmla="*/ 0 w 768651"/>
                  <a:gd name="connsiteY5" fmla="*/ 21086 h 744999"/>
                  <a:gd name="connsiteX0" fmla="*/ 0 w 768651"/>
                  <a:gd name="connsiteY0" fmla="*/ 1334 h 725247"/>
                  <a:gd name="connsiteX1" fmla="*/ 749300 w 768651"/>
                  <a:gd name="connsiteY1" fmla="*/ 1334 h 725247"/>
                  <a:gd name="connsiteX2" fmla="*/ 742950 w 768651"/>
                  <a:gd name="connsiteY2" fmla="*/ 293434 h 725247"/>
                  <a:gd name="connsiteX3" fmla="*/ 381000 w 768651"/>
                  <a:gd name="connsiteY3" fmla="*/ 725234 h 725247"/>
                  <a:gd name="connsiteX4" fmla="*/ 12700 w 768651"/>
                  <a:gd name="connsiteY4" fmla="*/ 287084 h 725247"/>
                  <a:gd name="connsiteX5" fmla="*/ 0 w 768651"/>
                  <a:gd name="connsiteY5" fmla="*/ 1334 h 725247"/>
                  <a:gd name="connsiteX0" fmla="*/ 0 w 768651"/>
                  <a:gd name="connsiteY0" fmla="*/ 1334 h 725247"/>
                  <a:gd name="connsiteX1" fmla="*/ 749300 w 768651"/>
                  <a:gd name="connsiteY1" fmla="*/ 1334 h 725247"/>
                  <a:gd name="connsiteX2" fmla="*/ 742950 w 768651"/>
                  <a:gd name="connsiteY2" fmla="*/ 293434 h 725247"/>
                  <a:gd name="connsiteX3" fmla="*/ 381000 w 768651"/>
                  <a:gd name="connsiteY3" fmla="*/ 725234 h 725247"/>
                  <a:gd name="connsiteX4" fmla="*/ 12700 w 768651"/>
                  <a:gd name="connsiteY4" fmla="*/ 287084 h 725247"/>
                  <a:gd name="connsiteX5" fmla="*/ 0 w 768651"/>
                  <a:gd name="connsiteY5" fmla="*/ 1334 h 725247"/>
                  <a:gd name="connsiteX0" fmla="*/ 0 w 751809"/>
                  <a:gd name="connsiteY0" fmla="*/ 1334 h 725236"/>
                  <a:gd name="connsiteX1" fmla="*/ 749300 w 751809"/>
                  <a:gd name="connsiteY1" fmla="*/ 1334 h 725236"/>
                  <a:gd name="connsiteX2" fmla="*/ 742950 w 751809"/>
                  <a:gd name="connsiteY2" fmla="*/ 293434 h 725236"/>
                  <a:gd name="connsiteX3" fmla="*/ 381000 w 751809"/>
                  <a:gd name="connsiteY3" fmla="*/ 725234 h 725236"/>
                  <a:gd name="connsiteX4" fmla="*/ 12700 w 751809"/>
                  <a:gd name="connsiteY4" fmla="*/ 287084 h 725236"/>
                  <a:gd name="connsiteX5" fmla="*/ 0 w 751809"/>
                  <a:gd name="connsiteY5" fmla="*/ 1334 h 725236"/>
                  <a:gd name="connsiteX0" fmla="*/ 0 w 749300"/>
                  <a:gd name="connsiteY0" fmla="*/ 1334 h 725243"/>
                  <a:gd name="connsiteX1" fmla="*/ 749300 w 749300"/>
                  <a:gd name="connsiteY1" fmla="*/ 1334 h 725243"/>
                  <a:gd name="connsiteX2" fmla="*/ 742950 w 749300"/>
                  <a:gd name="connsiteY2" fmla="*/ 293434 h 725243"/>
                  <a:gd name="connsiteX3" fmla="*/ 381000 w 749300"/>
                  <a:gd name="connsiteY3" fmla="*/ 725234 h 725243"/>
                  <a:gd name="connsiteX4" fmla="*/ 12700 w 749300"/>
                  <a:gd name="connsiteY4" fmla="*/ 287084 h 725243"/>
                  <a:gd name="connsiteX5" fmla="*/ 0 w 749300"/>
                  <a:gd name="connsiteY5" fmla="*/ 1334 h 725243"/>
                  <a:gd name="connsiteX0" fmla="*/ 16520 w 765820"/>
                  <a:gd name="connsiteY0" fmla="*/ 6350 h 723909"/>
                  <a:gd name="connsiteX1" fmla="*/ 765820 w 765820"/>
                  <a:gd name="connsiteY1" fmla="*/ 0 h 723909"/>
                  <a:gd name="connsiteX2" fmla="*/ 759470 w 765820"/>
                  <a:gd name="connsiteY2" fmla="*/ 292100 h 723909"/>
                  <a:gd name="connsiteX3" fmla="*/ 397520 w 765820"/>
                  <a:gd name="connsiteY3" fmla="*/ 723900 h 723909"/>
                  <a:gd name="connsiteX4" fmla="*/ 29220 w 765820"/>
                  <a:gd name="connsiteY4" fmla="*/ 285750 h 723909"/>
                  <a:gd name="connsiteX5" fmla="*/ 16520 w 765820"/>
                  <a:gd name="connsiteY5" fmla="*/ 6350 h 723909"/>
                  <a:gd name="connsiteX0" fmla="*/ 0 w 749300"/>
                  <a:gd name="connsiteY0" fmla="*/ 6350 h 723909"/>
                  <a:gd name="connsiteX1" fmla="*/ 749300 w 749300"/>
                  <a:gd name="connsiteY1" fmla="*/ 0 h 723909"/>
                  <a:gd name="connsiteX2" fmla="*/ 742950 w 749300"/>
                  <a:gd name="connsiteY2" fmla="*/ 292100 h 723909"/>
                  <a:gd name="connsiteX3" fmla="*/ 381000 w 749300"/>
                  <a:gd name="connsiteY3" fmla="*/ 723900 h 723909"/>
                  <a:gd name="connsiteX4" fmla="*/ 12700 w 749300"/>
                  <a:gd name="connsiteY4" fmla="*/ 285750 h 723909"/>
                  <a:gd name="connsiteX5" fmla="*/ 0 w 749300"/>
                  <a:gd name="connsiteY5" fmla="*/ 6350 h 723909"/>
                  <a:gd name="connsiteX0" fmla="*/ 0 w 749300"/>
                  <a:gd name="connsiteY0" fmla="*/ 6350 h 723909"/>
                  <a:gd name="connsiteX1" fmla="*/ 749300 w 749300"/>
                  <a:gd name="connsiteY1" fmla="*/ 0 h 723909"/>
                  <a:gd name="connsiteX2" fmla="*/ 742950 w 749300"/>
                  <a:gd name="connsiteY2" fmla="*/ 292100 h 723909"/>
                  <a:gd name="connsiteX3" fmla="*/ 381000 w 749300"/>
                  <a:gd name="connsiteY3" fmla="*/ 723900 h 723909"/>
                  <a:gd name="connsiteX4" fmla="*/ 12700 w 749300"/>
                  <a:gd name="connsiteY4" fmla="*/ 285750 h 723909"/>
                  <a:gd name="connsiteX5" fmla="*/ 0 w 749300"/>
                  <a:gd name="connsiteY5" fmla="*/ 6350 h 723909"/>
                  <a:gd name="connsiteX0" fmla="*/ 26198 w 761210"/>
                  <a:gd name="connsiteY0" fmla="*/ 6350 h 723909"/>
                  <a:gd name="connsiteX1" fmla="*/ 761210 w 761210"/>
                  <a:gd name="connsiteY1" fmla="*/ 0 h 723909"/>
                  <a:gd name="connsiteX2" fmla="*/ 754860 w 761210"/>
                  <a:gd name="connsiteY2" fmla="*/ 292100 h 723909"/>
                  <a:gd name="connsiteX3" fmla="*/ 392910 w 761210"/>
                  <a:gd name="connsiteY3" fmla="*/ 723900 h 723909"/>
                  <a:gd name="connsiteX4" fmla="*/ 24610 w 761210"/>
                  <a:gd name="connsiteY4" fmla="*/ 285750 h 723909"/>
                  <a:gd name="connsiteX5" fmla="*/ 26198 w 761210"/>
                  <a:gd name="connsiteY5" fmla="*/ 6350 h 723909"/>
                  <a:gd name="connsiteX0" fmla="*/ 28118 w 763130"/>
                  <a:gd name="connsiteY0" fmla="*/ 6350 h 723909"/>
                  <a:gd name="connsiteX1" fmla="*/ 763130 w 763130"/>
                  <a:gd name="connsiteY1" fmla="*/ 0 h 723909"/>
                  <a:gd name="connsiteX2" fmla="*/ 756780 w 763130"/>
                  <a:gd name="connsiteY2" fmla="*/ 292100 h 723909"/>
                  <a:gd name="connsiteX3" fmla="*/ 394830 w 763130"/>
                  <a:gd name="connsiteY3" fmla="*/ 723900 h 723909"/>
                  <a:gd name="connsiteX4" fmla="*/ 26530 w 763130"/>
                  <a:gd name="connsiteY4" fmla="*/ 285750 h 723909"/>
                  <a:gd name="connsiteX5" fmla="*/ 28118 w 763130"/>
                  <a:gd name="connsiteY5" fmla="*/ 6350 h 723909"/>
                  <a:gd name="connsiteX0" fmla="*/ 4908 w 739920"/>
                  <a:gd name="connsiteY0" fmla="*/ 6350 h 723909"/>
                  <a:gd name="connsiteX1" fmla="*/ 739920 w 739920"/>
                  <a:gd name="connsiteY1" fmla="*/ 0 h 723909"/>
                  <a:gd name="connsiteX2" fmla="*/ 733570 w 739920"/>
                  <a:gd name="connsiteY2" fmla="*/ 292100 h 723909"/>
                  <a:gd name="connsiteX3" fmla="*/ 371620 w 739920"/>
                  <a:gd name="connsiteY3" fmla="*/ 723900 h 723909"/>
                  <a:gd name="connsiteX4" fmla="*/ 3320 w 739920"/>
                  <a:gd name="connsiteY4" fmla="*/ 285750 h 723909"/>
                  <a:gd name="connsiteX5" fmla="*/ 4908 w 739920"/>
                  <a:gd name="connsiteY5" fmla="*/ 6350 h 723909"/>
                  <a:gd name="connsiteX0" fmla="*/ 4908 w 739920"/>
                  <a:gd name="connsiteY0" fmla="*/ 6350 h 723909"/>
                  <a:gd name="connsiteX1" fmla="*/ 739920 w 739920"/>
                  <a:gd name="connsiteY1" fmla="*/ 0 h 723909"/>
                  <a:gd name="connsiteX2" fmla="*/ 733570 w 739920"/>
                  <a:gd name="connsiteY2" fmla="*/ 292100 h 723909"/>
                  <a:gd name="connsiteX3" fmla="*/ 371620 w 739920"/>
                  <a:gd name="connsiteY3" fmla="*/ 723900 h 723909"/>
                  <a:gd name="connsiteX4" fmla="*/ 3320 w 739920"/>
                  <a:gd name="connsiteY4" fmla="*/ 285750 h 723909"/>
                  <a:gd name="connsiteX5" fmla="*/ 4908 w 739920"/>
                  <a:gd name="connsiteY5" fmla="*/ 6350 h 723909"/>
                  <a:gd name="connsiteX0" fmla="*/ 2870 w 737882"/>
                  <a:gd name="connsiteY0" fmla="*/ 6350 h 723909"/>
                  <a:gd name="connsiteX1" fmla="*/ 737882 w 737882"/>
                  <a:gd name="connsiteY1" fmla="*/ 0 h 723909"/>
                  <a:gd name="connsiteX2" fmla="*/ 731532 w 737882"/>
                  <a:gd name="connsiteY2" fmla="*/ 292100 h 723909"/>
                  <a:gd name="connsiteX3" fmla="*/ 369582 w 737882"/>
                  <a:gd name="connsiteY3" fmla="*/ 723900 h 723909"/>
                  <a:gd name="connsiteX4" fmla="*/ 1282 w 737882"/>
                  <a:gd name="connsiteY4" fmla="*/ 285750 h 723909"/>
                  <a:gd name="connsiteX5" fmla="*/ 2870 w 737882"/>
                  <a:gd name="connsiteY5" fmla="*/ 6350 h 723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37882" h="723909">
                    <a:moveTo>
                      <a:pt x="2870" y="6350"/>
                    </a:moveTo>
                    <a:lnTo>
                      <a:pt x="737882" y="0"/>
                    </a:lnTo>
                    <a:cubicBezTo>
                      <a:pt x="723120" y="354390"/>
                      <a:pt x="735765" y="-50800"/>
                      <a:pt x="731532" y="292100"/>
                    </a:cubicBezTo>
                    <a:cubicBezTo>
                      <a:pt x="727299" y="635000"/>
                      <a:pt x="491290" y="724958"/>
                      <a:pt x="369582" y="723900"/>
                    </a:cubicBezTo>
                    <a:cubicBezTo>
                      <a:pt x="247874" y="722842"/>
                      <a:pt x="5252" y="617273"/>
                      <a:pt x="1282" y="285750"/>
                    </a:cubicBezTo>
                    <a:cubicBezTo>
                      <a:pt x="-2688" y="-45773"/>
                      <a:pt x="3928" y="482600"/>
                      <a:pt x="2870" y="6350"/>
                    </a:cubicBezTo>
                    <a:close/>
                  </a:path>
                </a:pathLst>
              </a:cu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sp>
            <p:nvSpPr>
              <p:cNvPr id="6" name="Freeform 46">
                <a:extLst>
                  <a:ext uri="{FF2B5EF4-FFF2-40B4-BE49-F238E27FC236}">
                    <a16:creationId xmlns:a16="http://schemas.microsoft.com/office/drawing/2014/main" id="{BF62209F-77D9-DF42-271C-789A9C605E77}"/>
                  </a:ext>
                </a:extLst>
              </p:cNvPr>
              <p:cNvSpPr/>
              <p:nvPr/>
            </p:nvSpPr>
            <p:spPr>
              <a:xfrm>
                <a:off x="10413994" y="1974850"/>
                <a:ext cx="733783" cy="2616203"/>
              </a:xfrm>
              <a:custGeom>
                <a:avLst/>
                <a:gdLst>
                  <a:gd name="connsiteX0" fmla="*/ 36050 w 795698"/>
                  <a:gd name="connsiteY0" fmla="*/ 0 h 2616279"/>
                  <a:gd name="connsiteX1" fmla="*/ 36050 w 795698"/>
                  <a:gd name="connsiteY1" fmla="*/ 2178050 h 2616279"/>
                  <a:gd name="connsiteX2" fmla="*/ 410700 w 795698"/>
                  <a:gd name="connsiteY2" fmla="*/ 2616200 h 2616279"/>
                  <a:gd name="connsiteX3" fmla="*/ 759950 w 795698"/>
                  <a:gd name="connsiteY3" fmla="*/ 2171700 h 2616279"/>
                  <a:gd name="connsiteX4" fmla="*/ 766300 w 795698"/>
                  <a:gd name="connsiteY4" fmla="*/ 12700 h 2616279"/>
                  <a:gd name="connsiteX0" fmla="*/ 27635 w 787283"/>
                  <a:gd name="connsiteY0" fmla="*/ 0 h 2616279"/>
                  <a:gd name="connsiteX1" fmla="*/ 27635 w 787283"/>
                  <a:gd name="connsiteY1" fmla="*/ 2178050 h 2616279"/>
                  <a:gd name="connsiteX2" fmla="*/ 402285 w 787283"/>
                  <a:gd name="connsiteY2" fmla="*/ 2616200 h 2616279"/>
                  <a:gd name="connsiteX3" fmla="*/ 751535 w 787283"/>
                  <a:gd name="connsiteY3" fmla="*/ 2171700 h 2616279"/>
                  <a:gd name="connsiteX4" fmla="*/ 757885 w 787283"/>
                  <a:gd name="connsiteY4" fmla="*/ 12700 h 2616279"/>
                  <a:gd name="connsiteX0" fmla="*/ 27635 w 781551"/>
                  <a:gd name="connsiteY0" fmla="*/ 0 h 2616279"/>
                  <a:gd name="connsiteX1" fmla="*/ 27635 w 781551"/>
                  <a:gd name="connsiteY1" fmla="*/ 2178050 h 2616279"/>
                  <a:gd name="connsiteX2" fmla="*/ 402285 w 781551"/>
                  <a:gd name="connsiteY2" fmla="*/ 2616200 h 2616279"/>
                  <a:gd name="connsiteX3" fmla="*/ 751535 w 781551"/>
                  <a:gd name="connsiteY3" fmla="*/ 2171700 h 2616279"/>
                  <a:gd name="connsiteX4" fmla="*/ 757885 w 781551"/>
                  <a:gd name="connsiteY4" fmla="*/ 12700 h 2616279"/>
                  <a:gd name="connsiteX0" fmla="*/ 27635 w 763164"/>
                  <a:gd name="connsiteY0" fmla="*/ 0 h 2616279"/>
                  <a:gd name="connsiteX1" fmla="*/ 27635 w 763164"/>
                  <a:gd name="connsiteY1" fmla="*/ 2178050 h 2616279"/>
                  <a:gd name="connsiteX2" fmla="*/ 402285 w 763164"/>
                  <a:gd name="connsiteY2" fmla="*/ 2616200 h 2616279"/>
                  <a:gd name="connsiteX3" fmla="*/ 751535 w 763164"/>
                  <a:gd name="connsiteY3" fmla="*/ 2171700 h 2616279"/>
                  <a:gd name="connsiteX4" fmla="*/ 757885 w 763164"/>
                  <a:gd name="connsiteY4" fmla="*/ 12700 h 2616279"/>
                  <a:gd name="connsiteX0" fmla="*/ 27635 w 761412"/>
                  <a:gd name="connsiteY0" fmla="*/ 0 h 2616279"/>
                  <a:gd name="connsiteX1" fmla="*/ 27635 w 761412"/>
                  <a:gd name="connsiteY1" fmla="*/ 2178050 h 2616279"/>
                  <a:gd name="connsiteX2" fmla="*/ 402285 w 761412"/>
                  <a:gd name="connsiteY2" fmla="*/ 2616200 h 2616279"/>
                  <a:gd name="connsiteX3" fmla="*/ 751535 w 761412"/>
                  <a:gd name="connsiteY3" fmla="*/ 2171700 h 2616279"/>
                  <a:gd name="connsiteX4" fmla="*/ 757885 w 761412"/>
                  <a:gd name="connsiteY4" fmla="*/ 12700 h 2616279"/>
                  <a:gd name="connsiteX0" fmla="*/ 4 w 733781"/>
                  <a:gd name="connsiteY0" fmla="*/ 0 h 2616203"/>
                  <a:gd name="connsiteX1" fmla="*/ 4 w 733781"/>
                  <a:gd name="connsiteY1" fmla="*/ 2178050 h 2616203"/>
                  <a:gd name="connsiteX2" fmla="*/ 374654 w 733781"/>
                  <a:gd name="connsiteY2" fmla="*/ 2616200 h 2616203"/>
                  <a:gd name="connsiteX3" fmla="*/ 723904 w 733781"/>
                  <a:gd name="connsiteY3" fmla="*/ 2171700 h 2616203"/>
                  <a:gd name="connsiteX4" fmla="*/ 730254 w 733781"/>
                  <a:gd name="connsiteY4" fmla="*/ 12700 h 2616203"/>
                  <a:gd name="connsiteX0" fmla="*/ 6 w 733783"/>
                  <a:gd name="connsiteY0" fmla="*/ 0 h 2616203"/>
                  <a:gd name="connsiteX1" fmla="*/ 6 w 733783"/>
                  <a:gd name="connsiteY1" fmla="*/ 2178050 h 2616203"/>
                  <a:gd name="connsiteX2" fmla="*/ 374656 w 733783"/>
                  <a:gd name="connsiteY2" fmla="*/ 2616200 h 2616203"/>
                  <a:gd name="connsiteX3" fmla="*/ 723906 w 733783"/>
                  <a:gd name="connsiteY3" fmla="*/ 2171700 h 2616203"/>
                  <a:gd name="connsiteX4" fmla="*/ 730256 w 733783"/>
                  <a:gd name="connsiteY4" fmla="*/ 12700 h 261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783" h="2616203">
                    <a:moveTo>
                      <a:pt x="6" y="0"/>
                    </a:moveTo>
                    <a:cubicBezTo>
                      <a:pt x="535" y="2077508"/>
                      <a:pt x="1064" y="1951567"/>
                      <a:pt x="6" y="2178050"/>
                    </a:cubicBezTo>
                    <a:cubicBezTo>
                      <a:pt x="-1052" y="2404533"/>
                      <a:pt x="127006" y="2617258"/>
                      <a:pt x="374656" y="2616200"/>
                    </a:cubicBezTo>
                    <a:cubicBezTo>
                      <a:pt x="622306" y="2615142"/>
                      <a:pt x="715439" y="2440516"/>
                      <a:pt x="723906" y="2171700"/>
                    </a:cubicBezTo>
                    <a:cubicBezTo>
                      <a:pt x="732373" y="1902884"/>
                      <a:pt x="737664" y="1821392"/>
                      <a:pt x="730256" y="12700"/>
                    </a:cubicBezTo>
                  </a:path>
                </a:pathLst>
              </a:custGeom>
              <a:no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</p:grpSp>
        <p:sp>
          <p:nvSpPr>
            <p:cNvPr id="8" name="Bent Arrow 21">
              <a:extLst>
                <a:ext uri="{FF2B5EF4-FFF2-40B4-BE49-F238E27FC236}">
                  <a16:creationId xmlns:a16="http://schemas.microsoft.com/office/drawing/2014/main" id="{9AC173D0-595E-1AB5-000E-F593028E73ED}"/>
                </a:ext>
              </a:extLst>
            </p:cNvPr>
            <p:cNvSpPr/>
            <p:nvPr/>
          </p:nvSpPr>
          <p:spPr>
            <a:xfrm rot="16200000" flipH="1" flipV="1">
              <a:off x="7063828" y="1022273"/>
              <a:ext cx="756938" cy="1519130"/>
            </a:xfrm>
            <a:prstGeom prst="bentArrow">
              <a:avLst>
                <a:gd name="adj1" fmla="val 12778"/>
                <a:gd name="adj2" fmla="val 16111"/>
                <a:gd name="adj3" fmla="val 29444"/>
                <a:gd name="adj4" fmla="val 43750"/>
              </a:avLst>
            </a:prstGeom>
            <a:pattFill prst="pct25">
              <a:fgClr>
                <a:schemeClr val="accent1"/>
              </a:fgClr>
              <a:bgClr>
                <a:schemeClr val="bg1"/>
              </a:bgClr>
            </a:patt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746D474F-A570-1AF6-AE04-56C1DD9C74D3}"/>
                </a:ext>
              </a:extLst>
            </p:cNvPr>
            <p:cNvSpPr txBox="1"/>
            <p:nvPr/>
          </p:nvSpPr>
          <p:spPr>
            <a:xfrm>
              <a:off x="3886979" y="1000668"/>
              <a:ext cx="3016126" cy="509297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2692400" algn="r"/>
                  <a:tab pos="3233738" algn="r"/>
                </a:tabLst>
              </a:pPr>
              <a:r>
                <a:rPr lang="en-GB" sz="2200" dirty="0"/>
                <a:t>❶ 3–4 drops sample</a:t>
              </a:r>
              <a:r>
                <a:rPr lang="en-GB" sz="2200" dirty="0">
                  <a:sym typeface="Wingdings" panose="05000000000000000000" pitchFamily="2" charset="2"/>
                </a:rPr>
                <a:t> 	</a:t>
              </a:r>
              <a:endParaRPr lang="en-GB" sz="2200" dirty="0"/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4E88D7D6-E8B4-3267-044F-25B56CB8D45E}"/>
                </a:ext>
              </a:extLst>
            </p:cNvPr>
            <p:cNvSpPr txBox="1"/>
            <p:nvPr/>
          </p:nvSpPr>
          <p:spPr>
            <a:xfrm>
              <a:off x="3886975" y="1674560"/>
              <a:ext cx="2915517" cy="5112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2692400" algn="r"/>
                  <a:tab pos="3233738" algn="r"/>
                </a:tabLst>
              </a:pPr>
              <a:r>
                <a:rPr lang="en-GB" sz="2200" dirty="0"/>
                <a:t>❷ 1 cm</a:t>
              </a:r>
              <a:r>
                <a:rPr lang="en-GB" sz="2200" baseline="30000" dirty="0"/>
                <a:t>3</a:t>
              </a:r>
              <a:r>
                <a:rPr lang="en-GB" sz="2200" dirty="0"/>
                <a:t> Br</a:t>
              </a:r>
              <a:r>
                <a:rPr lang="en-GB" sz="2200" baseline="-25000" dirty="0"/>
                <a:t>2</a:t>
              </a:r>
              <a:r>
                <a:rPr lang="en-GB" sz="2200" dirty="0"/>
                <a:t>(aq) </a:t>
              </a:r>
              <a:r>
                <a:rPr lang="en-GB" sz="2200" dirty="0">
                  <a:sym typeface="Wingdings" panose="05000000000000000000" pitchFamily="2" charset="2"/>
                </a:rPr>
                <a:t> 	</a:t>
              </a:r>
              <a:endParaRPr lang="en-GB" sz="2200" dirty="0"/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AC600871-6039-2F60-A085-96DA96082F62}"/>
                </a:ext>
              </a:extLst>
            </p:cNvPr>
            <p:cNvSpPr txBox="1"/>
            <p:nvPr/>
          </p:nvSpPr>
          <p:spPr>
            <a:xfrm>
              <a:off x="3885099" y="4268338"/>
              <a:ext cx="2915517" cy="1129305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2692400" algn="r"/>
                  <a:tab pos="3233738" algn="r"/>
                </a:tabLst>
              </a:pPr>
              <a:r>
                <a:rPr lang="en-GB" sz="2200" dirty="0"/>
                <a:t>❹ Observe bromine 	water turning 	colourless</a:t>
              </a:r>
              <a:r>
                <a:rPr lang="en-GB" sz="2200" dirty="0">
                  <a:sym typeface="Wingdings" panose="05000000000000000000" pitchFamily="2" charset="2"/>
                </a:rPr>
                <a:t>	</a:t>
              </a:r>
              <a:endParaRPr lang="en-GB" sz="2200" dirty="0"/>
            </a:p>
          </p:txBody>
        </p: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D8DA8D4F-C658-E622-5435-7BF94C83CF97}"/>
                </a:ext>
              </a:extLst>
            </p:cNvPr>
            <p:cNvGrpSpPr/>
            <p:nvPr/>
          </p:nvGrpSpPr>
          <p:grpSpPr>
            <a:xfrm flipH="1">
              <a:off x="6849151" y="4263048"/>
              <a:ext cx="610592" cy="619367"/>
              <a:chOff x="3416300" y="2501900"/>
              <a:chExt cx="889000" cy="889000"/>
            </a:xfrm>
          </p:grpSpPr>
          <p:sp>
            <p:nvSpPr>
              <p:cNvPr id="14" name="Arc 13">
                <a:extLst>
                  <a:ext uri="{FF2B5EF4-FFF2-40B4-BE49-F238E27FC236}">
                    <a16:creationId xmlns:a16="http://schemas.microsoft.com/office/drawing/2014/main" id="{8EA66805-B3A2-C14E-F234-77F635223184}"/>
                  </a:ext>
                </a:extLst>
              </p:cNvPr>
              <p:cNvSpPr/>
              <p:nvPr/>
            </p:nvSpPr>
            <p:spPr>
              <a:xfrm rot="13613037">
                <a:off x="3441700" y="2527300"/>
                <a:ext cx="889000" cy="838200"/>
              </a:xfrm>
              <a:prstGeom prst="arc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cxnSp>
            <p:nvCxnSpPr>
              <p:cNvPr id="15" name="Straight Connector 14">
                <a:extLst>
                  <a:ext uri="{FF2B5EF4-FFF2-40B4-BE49-F238E27FC236}">
                    <a16:creationId xmlns:a16="http://schemas.microsoft.com/office/drawing/2014/main" id="{DC8DDCE3-9D6F-E5A0-4B54-9BCD0E550FCD}"/>
                  </a:ext>
                </a:extLst>
              </p:cNvPr>
              <p:cNvCxnSpPr/>
              <p:nvPr/>
            </p:nvCxnSpPr>
            <p:spPr>
              <a:xfrm>
                <a:off x="3416300" y="2514600"/>
                <a:ext cx="622300" cy="4064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Connector 15">
                <a:extLst>
                  <a:ext uri="{FF2B5EF4-FFF2-40B4-BE49-F238E27FC236}">
                    <a16:creationId xmlns:a16="http://schemas.microsoft.com/office/drawing/2014/main" id="{BD1961C2-5821-6F8F-6CA8-6FEE769A6D35}"/>
                  </a:ext>
                </a:extLst>
              </p:cNvPr>
              <p:cNvCxnSpPr/>
              <p:nvPr/>
            </p:nvCxnSpPr>
            <p:spPr>
              <a:xfrm flipH="1">
                <a:off x="3416300" y="2921000"/>
                <a:ext cx="622300" cy="4064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7" name="Oval 16">
                <a:extLst>
                  <a:ext uri="{FF2B5EF4-FFF2-40B4-BE49-F238E27FC236}">
                    <a16:creationId xmlns:a16="http://schemas.microsoft.com/office/drawing/2014/main" id="{FBFAAA58-C09B-0AE1-6E38-D607F880CF79}"/>
                  </a:ext>
                </a:extLst>
              </p:cNvPr>
              <p:cNvSpPr/>
              <p:nvPr/>
            </p:nvSpPr>
            <p:spPr>
              <a:xfrm>
                <a:off x="3441700" y="2768600"/>
                <a:ext cx="139700" cy="330200"/>
              </a:xfrm>
              <a:prstGeom prst="ellipse">
                <a:avLst/>
              </a:prstGeom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</p:grp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F1117AA0-D4BE-E6F2-33D9-4720CA5364F5}"/>
                </a:ext>
              </a:extLst>
            </p:cNvPr>
            <p:cNvSpPr txBox="1"/>
            <p:nvPr/>
          </p:nvSpPr>
          <p:spPr>
            <a:xfrm>
              <a:off x="3886974" y="3424210"/>
              <a:ext cx="2915517" cy="5112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noAutofit/>
            </a:bodyPr>
            <a:lstStyle/>
            <a:p>
              <a:pPr>
                <a:tabLst>
                  <a:tab pos="452438" algn="l"/>
                  <a:tab pos="2692400" algn="r"/>
                  <a:tab pos="3233738" algn="r"/>
                </a:tabLst>
              </a:pPr>
              <a:r>
                <a:rPr lang="en-GB" sz="2200" dirty="0"/>
                <a:t>❸ Agitate the tube</a:t>
              </a:r>
              <a:r>
                <a:rPr lang="en-GB" sz="2200" dirty="0">
                  <a:sym typeface="Wingdings" panose="05000000000000000000" pitchFamily="2" charset="2"/>
                </a:rPr>
                <a:t>	</a:t>
              </a:r>
              <a:endParaRPr lang="en-GB" sz="2200" dirty="0"/>
            </a:p>
          </p:txBody>
        </p:sp>
      </p:grpSp>
    </p:spTree>
    <p:extLst>
      <p:ext uri="{BB962C8B-B14F-4D97-AF65-F5344CB8AC3E}">
        <p14:creationId xmlns:p14="http://schemas.microsoft.com/office/powerpoint/2010/main" val="30977616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</TotalTime>
  <Words>704</Words>
  <Application>Microsoft Office PowerPoint</Application>
  <PresentationFormat>Widescreen</PresentationFormat>
  <Paragraphs>74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Source Sans Pro</vt:lpstr>
      <vt:lpstr>Office Theme</vt:lpstr>
      <vt:lpstr>RSC Practical videos (16–18) Qualitative tests for organic functional groups: alcohols  Available from rsc.li/38KQFpE </vt:lpstr>
      <vt:lpstr>RSC Practical videos (16–18) Qualitative tests for organic functional groups: aldehydes Available from rsc.li/38KQFpE</vt:lpstr>
      <vt:lpstr>RSC Practical videos (16–18) Qualitative tests for organic functional groups: carboxylic acids Available from rsc.li/38KQFpE</vt:lpstr>
      <vt:lpstr>RSC Practical videos (16–18) Qualitative tests for organic functional groups: haloalkanes Available from rsc.li/38KQFpE </vt:lpstr>
      <vt:lpstr>RSC Practical videos (16–18) Qualitative tests for organic functional groups: unsaturated hydrocarbons Available from rsc.li/38KQFpE</vt:lpstr>
    </vt:vector>
  </TitlesOfParts>
  <Company>Royal Society of Chemistry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Qualitative tests for organic functional groups integrated instructions</dc:title>
  <dc:creator>Royal Society of Chemistry</dc:creator>
  <cp:keywords>practical, video, A level, organic, functional groups, qualitative tests</cp:keywords>
  <dc:description>Supports the Qualitative tests for organic functional groups practical video available at https://rsc.li/38KQFpE </dc:description>
  <cp:lastModifiedBy>Georgia Murphy</cp:lastModifiedBy>
  <cp:revision>11</cp:revision>
  <dcterms:created xsi:type="dcterms:W3CDTF">2023-01-23T11:17:18Z</dcterms:created>
  <dcterms:modified xsi:type="dcterms:W3CDTF">2023-01-31T14:04:33Z</dcterms:modified>
  <cp:category/>
</cp:coreProperties>
</file>

<file path=docProps/thumbnail.jpeg>
</file>