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9"/>
  </p:notesMasterIdLst>
  <p:sldIdLst>
    <p:sldId id="293" r:id="rId5"/>
    <p:sldId id="297" r:id="rId6"/>
    <p:sldId id="295" r:id="rId7"/>
    <p:sldId id="29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 id="{1FF72757-5A71-4AE8-BD67-48803ECBEF0B}">
          <p14:sldIdLst>
            <p14:sldId id="293"/>
          </p14:sldIdLst>
        </p14:section>
        <p14:section name="Integrated instructions" id="{64C1D022-18C7-40BA-992A-2955A02C6340}">
          <p14:sldIdLst>
            <p14:sldId id="297"/>
            <p14:sldId id="295"/>
            <p14:sldId id="296"/>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503DB1F-4D90-F183-C696-415FB87D612B}" name="Georgia Murphy" initials="GM" userId="S::MurphyG@rsc.org::e6114088-85e7-408f-b978-c0430ff13ad8" providerId="AD"/>
  <p188:author id="{5F1CC0B0-84E0-BD6A-D99C-C314168B48E6}" name="Juliet Kennard" initials="JK" userId="S::kennardj@rsc.org::171ce03e-ecb9-44f8-bcbb-a85643c4c66a"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5CE7D9-8A46-499A-BAD7-067E946C74EF}" v="8" dt="2025-02-17T14:54:49.9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311" autoAdjust="0"/>
  </p:normalViewPr>
  <p:slideViewPr>
    <p:cSldViewPr snapToGrid="0">
      <p:cViewPr varScale="1">
        <p:scale>
          <a:sx n="61" d="100"/>
          <a:sy n="61" d="100"/>
        </p:scale>
        <p:origin x="50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8/10/relationships/authors" Target="authors.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AE99E1-1495-406F-B49D-BDD45F7BC339}" type="datetimeFigureOut">
              <a:rPr lang="en-GB" smtClean="0"/>
              <a:t>17/02/2025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DA5DC-95BF-4697-A9FC-A2237F0DBCE8}" type="slidenum">
              <a:rPr lang="en-GB" smtClean="0"/>
              <a:t>‹#›</a:t>
            </a:fld>
            <a:endParaRPr lang="en-GB"/>
          </a:p>
        </p:txBody>
      </p:sp>
    </p:spTree>
    <p:extLst>
      <p:ext uri="{BB962C8B-B14F-4D97-AF65-F5344CB8AC3E}">
        <p14:creationId xmlns:p14="http://schemas.microsoft.com/office/powerpoint/2010/main" val="343568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science.cleapss.org.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rPr>
              <a:t>This resource is based on a method developed by CLEAPSS, PP019 Analysis of vinegar (small scale) </a:t>
            </a:r>
            <a:r>
              <a:rPr lang="en-GB" sz="1800" dirty="0">
                <a:effectLst/>
                <a:latin typeface="Calibri" panose="020F0502020204030204" pitchFamily="34" charset="0"/>
              </a:rPr>
              <a:t>available at </a:t>
            </a:r>
            <a:r>
              <a:rPr lang="en-GB" sz="1800" dirty="0">
                <a:solidFill>
                  <a:srgbClr val="000000"/>
                </a:solidFill>
                <a:effectLst/>
                <a:latin typeface="Calibri" panose="020F0502020204030204" pitchFamily="34" charset="0"/>
                <a:hlinkClick r:id="rId3"/>
              </a:rPr>
              <a:t>https://science.cleapss.org.uk/</a:t>
            </a:r>
            <a:endParaRPr lang="en-GB" sz="1800"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Royal Society of Chemistry, Emma Lumb.</a:t>
            </a:r>
          </a:p>
          <a:p>
            <a:endParaRPr lang="en-GB" dirty="0"/>
          </a:p>
        </p:txBody>
      </p:sp>
      <p:sp>
        <p:nvSpPr>
          <p:cNvPr id="4" name="Slide Number Placeholder 3"/>
          <p:cNvSpPr>
            <a:spLocks noGrp="1"/>
          </p:cNvSpPr>
          <p:nvPr>
            <p:ph type="sldNum" sz="quarter" idx="5"/>
          </p:nvPr>
        </p:nvSpPr>
        <p:spPr/>
        <p:txBody>
          <a:bodyPr/>
          <a:lstStyle/>
          <a:p>
            <a:fld id="{6A4DA5DC-95BF-4697-A9FC-A2237F0DBCE8}" type="slidenum">
              <a:rPr lang="en-GB" smtClean="0"/>
              <a:t>1</a:t>
            </a:fld>
            <a:endParaRPr lang="en-GB"/>
          </a:p>
        </p:txBody>
      </p:sp>
    </p:spTree>
    <p:extLst>
      <p:ext uri="{BB962C8B-B14F-4D97-AF65-F5344CB8AC3E}">
        <p14:creationId xmlns:p14="http://schemas.microsoft.com/office/powerpoint/2010/main" val="3302036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mj-lt"/>
              <a:buNone/>
            </a:pPr>
            <a:r>
              <a:rPr lang="en-GB" sz="1800" b="1" i="0" u="none" strike="noStrike" dirty="0">
                <a:solidFill>
                  <a:srgbClr val="0563C1"/>
                </a:solidFill>
                <a:effectLst/>
                <a:highlight>
                  <a:srgbClr val="F5F5F5"/>
                </a:highlight>
                <a:latin typeface="Source Sans Pro" panose="020B0503030403020204" pitchFamily="34" charset="0"/>
              </a:rPr>
              <a:t>Method</a:t>
            </a:r>
          </a:p>
          <a:p>
            <a:pPr marL="228600" lvl="0" indent="-228600">
              <a:lnSpc>
                <a:spcPct val="107000"/>
              </a:lnSpc>
              <a:buFont typeface="+mj-lt"/>
              <a:buAutoNum type="arabicPeriod"/>
            </a:pPr>
            <a:r>
              <a:rPr lang="en-GB" u="none" dirty="0"/>
              <a:t>Add 1 drop of phenolphthalein to a small beaker or vial. Weigh the vial and its contents and record the total mass as </a:t>
            </a:r>
            <a:r>
              <a:rPr lang="en-GB" b="1" u="none" dirty="0"/>
              <a:t>M1</a:t>
            </a:r>
            <a:r>
              <a:rPr lang="en-GB" u="none" dirty="0"/>
              <a:t>.</a:t>
            </a:r>
          </a:p>
          <a:p>
            <a:pPr marL="228600" lvl="0" indent="-228600">
              <a:lnSpc>
                <a:spcPct val="107000"/>
              </a:lnSpc>
              <a:buFont typeface="+mj-lt"/>
              <a:buAutoNum type="arabicPeriod"/>
            </a:pPr>
            <a:r>
              <a:rPr lang="en-GB" u="none" dirty="0"/>
              <a:t>Add ~1 cm</a:t>
            </a:r>
            <a:r>
              <a:rPr lang="en-GB" u="none" baseline="30000" dirty="0"/>
              <a:t>3</a:t>
            </a:r>
            <a:r>
              <a:rPr lang="en-GB" u="none" dirty="0"/>
              <a:t> of vinegar to the same beaker. Weigh the vial and its contents and record the total mass as </a:t>
            </a:r>
            <a:r>
              <a:rPr lang="en-GB" b="1" u="none" dirty="0"/>
              <a:t>M2</a:t>
            </a:r>
            <a:r>
              <a:rPr lang="en-GB" u="none" dirty="0"/>
              <a:t>.</a:t>
            </a:r>
          </a:p>
          <a:p>
            <a:pPr marL="228600" lvl="0" indent="-228600">
              <a:lnSpc>
                <a:spcPct val="107000"/>
              </a:lnSpc>
              <a:buFont typeface="+mj-lt"/>
              <a:buAutoNum type="arabicPeriod"/>
            </a:pPr>
            <a:r>
              <a:rPr lang="en-GB" u="none" dirty="0"/>
              <a:t>Fill a dropping pipette with sodium hydroxide solution (around 0.2 M).</a:t>
            </a:r>
          </a:p>
          <a:p>
            <a:pPr marL="228600" lvl="0" indent="-228600">
              <a:lnSpc>
                <a:spcPct val="107000"/>
              </a:lnSpc>
              <a:buFont typeface="+mj-lt"/>
              <a:buAutoNum type="arabicPeriod"/>
            </a:pPr>
            <a:r>
              <a:rPr lang="en-GB" u="none" dirty="0"/>
              <a:t>Clamp the pipette gently.</a:t>
            </a:r>
          </a:p>
          <a:p>
            <a:pPr marL="228600" lvl="0" indent="-228600">
              <a:lnSpc>
                <a:spcPct val="107000"/>
              </a:lnSpc>
              <a:buFont typeface="+mj-lt"/>
              <a:buAutoNum type="arabicPeriod"/>
            </a:pPr>
            <a:r>
              <a:rPr lang="en-GB" u="none" dirty="0"/>
              <a:t>Tighten the clamp carefully until 1 drop of NaOH is added to the beaker/vial.</a:t>
            </a:r>
          </a:p>
          <a:p>
            <a:pPr marL="228600" lvl="0" indent="-228600">
              <a:lnSpc>
                <a:spcPct val="107000"/>
              </a:lnSpc>
              <a:buFont typeface="+mj-lt"/>
              <a:buAutoNum type="arabicPeriod"/>
            </a:pPr>
            <a:r>
              <a:rPr lang="en-GB" u="none" dirty="0"/>
              <a:t>Swirl the beaker/vial.</a:t>
            </a:r>
          </a:p>
          <a:p>
            <a:pPr marL="228600" lvl="0" indent="-228600">
              <a:lnSpc>
                <a:spcPct val="107000"/>
              </a:lnSpc>
              <a:buFont typeface="+mj-lt"/>
              <a:buAutoNum type="arabicPeriod"/>
            </a:pPr>
            <a:r>
              <a:rPr lang="en-GB" u="none" dirty="0"/>
              <a:t>Repeat steps 5 and 6 until a pale </a:t>
            </a:r>
            <a:r>
              <a:rPr lang="en-GB" b="1" u="none" dirty="0"/>
              <a:t>permanent</a:t>
            </a:r>
            <a:r>
              <a:rPr lang="en-GB" u="none" dirty="0"/>
              <a:t> pink colour is seen. Weigh the vial and its contents and record the mass (</a:t>
            </a:r>
            <a:r>
              <a:rPr lang="en-GB" b="1" u="none" dirty="0"/>
              <a:t>M3</a:t>
            </a:r>
            <a:r>
              <a:rPr lang="en-GB" u="none" dirty="0"/>
              <a:t>).</a:t>
            </a:r>
          </a:p>
          <a:p>
            <a:pPr marL="228600" lvl="0" indent="-228600">
              <a:lnSpc>
                <a:spcPct val="107000"/>
              </a:lnSpc>
              <a:buFont typeface="+mj-lt"/>
              <a:buAutoNum type="arabicPeriod"/>
            </a:pPr>
            <a:r>
              <a:rPr lang="en-GB" u="none" dirty="0"/>
              <a:t>To calculate the % of ethanoic acid in the original vinegar: </a:t>
            </a:r>
          </a:p>
          <a:p>
            <a:pPr marL="0" lvl="0" indent="0">
              <a:lnSpc>
                <a:spcPct val="107000"/>
              </a:lnSpc>
              <a:buFont typeface="+mj-lt"/>
              <a:buNone/>
            </a:pPr>
            <a:r>
              <a:rPr lang="en-GB" u="none" dirty="0"/>
              <a:t>Vinegar (% w/v) = </a:t>
            </a:r>
            <a:r>
              <a:rPr lang="en-GB" u="sng" dirty="0"/>
              <a:t>4.8 x (M2-M3)</a:t>
            </a:r>
          </a:p>
          <a:p>
            <a:pPr marL="0" lvl="0" indent="0">
              <a:lnSpc>
                <a:spcPct val="107000"/>
              </a:lnSpc>
              <a:buFont typeface="+mj-lt"/>
              <a:buNone/>
            </a:pPr>
            <a:r>
              <a:rPr lang="en-GB" u="none" dirty="0"/>
              <a:t>                                   (M2-M1)</a:t>
            </a:r>
          </a:p>
          <a:p>
            <a:pPr marL="0" lvl="0" indent="0">
              <a:lnSpc>
                <a:spcPct val="107000"/>
              </a:lnSpc>
              <a:buFont typeface="+mj-lt"/>
              <a:buNone/>
            </a:pPr>
            <a:endParaRPr lang="en-GB" dirty="0"/>
          </a:p>
        </p:txBody>
      </p:sp>
      <p:sp>
        <p:nvSpPr>
          <p:cNvPr id="4" name="Slide Number Placeholder 3"/>
          <p:cNvSpPr>
            <a:spLocks noGrp="1"/>
          </p:cNvSpPr>
          <p:nvPr>
            <p:ph type="sldNum" sz="quarter" idx="10"/>
          </p:nvPr>
        </p:nvSpPr>
        <p:spPr/>
        <p:txBody>
          <a:bodyPr/>
          <a:lstStyle/>
          <a:p>
            <a:fld id="{6A4DA5DC-95BF-4697-A9FC-A2237F0DBCE8}" type="slidenum">
              <a:rPr lang="en-GB" smtClean="0"/>
              <a:t>3</a:t>
            </a:fld>
            <a:endParaRPr lang="en-GB"/>
          </a:p>
        </p:txBody>
      </p:sp>
    </p:spTree>
    <p:extLst>
      <p:ext uri="{BB962C8B-B14F-4D97-AF65-F5344CB8AC3E}">
        <p14:creationId xmlns:p14="http://schemas.microsoft.com/office/powerpoint/2010/main" val="16059199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07000"/>
              </a:lnSpc>
              <a:buFont typeface="+mj-lt"/>
              <a:buNone/>
            </a:pPr>
            <a:r>
              <a:rPr lang="en-GB" sz="1800" b="1" i="0" u="none" strike="noStrike" dirty="0">
                <a:solidFill>
                  <a:srgbClr val="0563C1"/>
                </a:solidFill>
                <a:effectLst/>
                <a:highlight>
                  <a:srgbClr val="F5F5F5"/>
                </a:highlight>
                <a:latin typeface="Source Sans Pro" panose="020B0503030403020204" pitchFamily="34" charset="0"/>
              </a:rPr>
              <a:t>Method</a:t>
            </a:r>
          </a:p>
          <a:p>
            <a:pPr marL="228600" lvl="0" indent="-228600">
              <a:lnSpc>
                <a:spcPct val="107000"/>
              </a:lnSpc>
              <a:buFont typeface="+mj-lt"/>
              <a:buAutoNum type="arabicPeriod"/>
            </a:pPr>
            <a:r>
              <a:rPr lang="en-GB" u="none" dirty="0"/>
              <a:t>Add 1 drop of phenolphthalein to a small beaker or vial.</a:t>
            </a:r>
          </a:p>
          <a:p>
            <a:pPr marL="228600" lvl="0" indent="-228600">
              <a:lnSpc>
                <a:spcPct val="107000"/>
              </a:lnSpc>
              <a:buFont typeface="+mj-lt"/>
              <a:buAutoNum type="arabicPeriod"/>
            </a:pPr>
            <a:r>
              <a:rPr lang="en-GB" u="none" dirty="0"/>
              <a:t>Add ~1 cm</a:t>
            </a:r>
            <a:r>
              <a:rPr lang="en-GB" u="none" baseline="30000" dirty="0"/>
              <a:t>3</a:t>
            </a:r>
            <a:r>
              <a:rPr lang="en-GB" u="none" dirty="0"/>
              <a:t> of vinegar to the same beaker.</a:t>
            </a:r>
          </a:p>
          <a:p>
            <a:pPr marL="228600" lvl="0" indent="-228600">
              <a:lnSpc>
                <a:spcPct val="107000"/>
              </a:lnSpc>
              <a:buFont typeface="+mj-lt"/>
              <a:buAutoNum type="arabicPeriod"/>
            </a:pPr>
            <a:r>
              <a:rPr lang="en-GB" u="none" dirty="0"/>
              <a:t>Fill a dropping pipette with sodium hydroxide solution (around 0.2 M).</a:t>
            </a:r>
          </a:p>
          <a:p>
            <a:pPr marL="228600" lvl="0" indent="-228600">
              <a:lnSpc>
                <a:spcPct val="107000"/>
              </a:lnSpc>
              <a:buFont typeface="+mj-lt"/>
              <a:buAutoNum type="arabicPeriod"/>
            </a:pPr>
            <a:r>
              <a:rPr lang="en-GB" u="none" dirty="0"/>
              <a:t>Clamp the pipette gently.</a:t>
            </a:r>
          </a:p>
          <a:p>
            <a:pPr marL="228600" lvl="0" indent="-228600">
              <a:lnSpc>
                <a:spcPct val="107000"/>
              </a:lnSpc>
              <a:buFont typeface="+mj-lt"/>
              <a:buAutoNum type="arabicPeriod"/>
            </a:pPr>
            <a:r>
              <a:rPr lang="en-GB" u="none" dirty="0"/>
              <a:t>Tighten the clamp carefully until 1 drop of NaOH is added to the beaker/vial.</a:t>
            </a:r>
          </a:p>
          <a:p>
            <a:pPr marL="228600" lvl="0" indent="-228600">
              <a:lnSpc>
                <a:spcPct val="107000"/>
              </a:lnSpc>
              <a:buFont typeface="+mj-lt"/>
              <a:buAutoNum type="arabicPeriod"/>
            </a:pPr>
            <a:r>
              <a:rPr lang="en-GB" u="none" dirty="0"/>
              <a:t>Swirl the beaker/vial.</a:t>
            </a:r>
          </a:p>
          <a:p>
            <a:pPr marL="228600" lvl="0" indent="-228600">
              <a:lnSpc>
                <a:spcPct val="107000"/>
              </a:lnSpc>
              <a:buFont typeface="+mj-lt"/>
              <a:buAutoNum type="arabicPeriod"/>
            </a:pPr>
            <a:r>
              <a:rPr lang="en-GB" u="none" dirty="0"/>
              <a:t>Repeat steps 5 and 6 (counting the number of drops added) until a pale </a:t>
            </a:r>
            <a:r>
              <a:rPr lang="en-GB" b="1" u="none" dirty="0"/>
              <a:t>permanent</a:t>
            </a:r>
            <a:r>
              <a:rPr lang="en-GB" u="none" dirty="0"/>
              <a:t> pink colour is seen.</a:t>
            </a:r>
          </a:p>
          <a:p>
            <a:pPr marL="0" lvl="0" indent="0">
              <a:lnSpc>
                <a:spcPct val="107000"/>
              </a:lnSpc>
              <a:buFont typeface="+mj-lt"/>
              <a:buNone/>
            </a:pPr>
            <a:endParaRPr lang="en-GB" u="none" dirty="0"/>
          </a:p>
        </p:txBody>
      </p:sp>
      <p:sp>
        <p:nvSpPr>
          <p:cNvPr id="4" name="Slide Number Placeholder 3"/>
          <p:cNvSpPr>
            <a:spLocks noGrp="1"/>
          </p:cNvSpPr>
          <p:nvPr>
            <p:ph type="sldNum" sz="quarter" idx="10"/>
          </p:nvPr>
        </p:nvSpPr>
        <p:spPr/>
        <p:txBody>
          <a:bodyPr/>
          <a:lstStyle/>
          <a:p>
            <a:fld id="{6A4DA5DC-95BF-4697-A9FC-A2237F0DBCE8}" type="slidenum">
              <a:rPr lang="en-GB" smtClean="0"/>
              <a:t>4</a:t>
            </a:fld>
            <a:endParaRPr lang="en-GB"/>
          </a:p>
        </p:txBody>
      </p:sp>
    </p:spTree>
    <p:extLst>
      <p:ext uri="{BB962C8B-B14F-4D97-AF65-F5344CB8AC3E}">
        <p14:creationId xmlns:p14="http://schemas.microsoft.com/office/powerpoint/2010/main" val="1966992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hyperlink" Target="https://rsc.li/4icIogx"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4E67905-5208-45C9-91A7-153AFC22B9EB}" type="datetimeFigureOut">
              <a:rPr lang="en-GB" smtClean="0"/>
              <a:t>17/02/2025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AD7A888-D3E9-4A2B-B344-8C41375D9096}" type="slidenum">
              <a:rPr lang="en-GB" smtClean="0"/>
              <a:t>‹#›</a:t>
            </a:fld>
            <a:endParaRPr lang="en-GB"/>
          </a:p>
        </p:txBody>
      </p:sp>
    </p:spTree>
    <p:extLst>
      <p:ext uri="{BB962C8B-B14F-4D97-AF65-F5344CB8AC3E}">
        <p14:creationId xmlns:p14="http://schemas.microsoft.com/office/powerpoint/2010/main" val="1939633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a:t>Heading</a:t>
            </a:r>
            <a:endParaRPr lang="en-US"/>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3129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Tree>
    <p:extLst>
      <p:ext uri="{BB962C8B-B14F-4D97-AF65-F5344CB8AC3E}">
        <p14:creationId xmlns:p14="http://schemas.microsoft.com/office/powerpoint/2010/main" val="93210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screen">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34000"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62960"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screen">
            <a:extLst>
              <a:ext uri="{28A0092B-C50C-407E-A947-70E740481C1C}">
                <a14:useLocalDpi xmlns:a14="http://schemas.microsoft.com/office/drawing/2010/main"/>
              </a:ext>
            </a:extLst>
          </a:blip>
          <a:stretch>
            <a:fillRect/>
          </a:stretch>
        </p:blipFill>
        <p:spPr>
          <a:xfrm>
            <a:off x="4436983"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p:nvPr>
        </p:nvSpPr>
        <p:spPr>
          <a:xfrm>
            <a:off x="540000" y="1238406"/>
            <a:ext cx="5220000" cy="336777"/>
          </a:xfrm>
        </p:spPr>
        <p:txBody>
          <a:bodyPr lIns="0" tIns="0" rIns="0" bIns="0" anchor="t" anchorCtr="0">
            <a:normAutofit/>
          </a:bodyPr>
          <a:lstStyle>
            <a:lvl1pPr algn="l">
              <a:defRPr sz="1800" b="1" i="0">
                <a:latin typeface="Century Gothic" panose="020B0502020202020204" pitchFamily="34" charset="0"/>
              </a:defRPr>
            </a:lvl1pPr>
          </a:lstStyle>
          <a:p>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3750" b="1" i="0">
                <a:solidFill>
                  <a:srgbClr val="C8102E"/>
                </a:solidFill>
                <a:latin typeface="Century Gothic" panose="020B0502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Triple line title with turnover on three lines</a:t>
            </a:r>
            <a:endParaRPr lang="en-US"/>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40000" y="5640914"/>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3648963" y="5816606"/>
            <a:ext cx="1754412" cy="417717"/>
          </a:xfrm>
          <a:prstGeom prst="rect">
            <a:avLst/>
          </a:prstGeom>
        </p:spPr>
      </p:pic>
      <p:sp>
        <p:nvSpPr>
          <p:cNvPr id="2" name="TextBox 1">
            <a:extLst>
              <a:ext uri="{FF2B5EF4-FFF2-40B4-BE49-F238E27FC236}">
                <a16:creationId xmlns:a16="http://schemas.microsoft.com/office/drawing/2014/main" id="{980296CB-FD8F-7B28-2D63-5BD1D318741F}"/>
              </a:ext>
            </a:extLst>
          </p:cNvPr>
          <p:cNvSpPr txBox="1"/>
          <p:nvPr userDrawn="1"/>
        </p:nvSpPr>
        <p:spPr>
          <a:xfrm>
            <a:off x="7815437" y="5814707"/>
            <a:ext cx="506257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u="none" dirty="0">
                <a:solidFill>
                  <a:schemeClr val="bg1"/>
                </a:solidFill>
                <a:latin typeface="Century Gothic" panose="020B0502020202020204" pitchFamily="34" charset="0"/>
              </a:rPr>
              <a:t>Downloaded from</a:t>
            </a:r>
            <a:r>
              <a:rPr lang="en-GB" b="1" dirty="0">
                <a:solidFill>
                  <a:schemeClr val="bg1"/>
                </a:solidFill>
                <a:latin typeface="Century Gothic" panose="020B0502020202020204" pitchFamily="34" charset="0"/>
                <a:sym typeface="Wingdings 2" panose="05020102010507070707" pitchFamily="18" charset="2"/>
              </a:rPr>
              <a:t> </a:t>
            </a:r>
            <a:r>
              <a:rPr lang="en-GB" b="1" u="none" dirty="0">
                <a:solidFill>
                  <a:schemeClr val="bg1"/>
                </a:solidFill>
                <a:latin typeface="Century Gothic" panose="020B0502020202020204" pitchFamily="34" charset="0"/>
                <a:sym typeface="Wingdings 2" panose="05020102010507070707" pitchFamily="18" charset="2"/>
                <a:hlinkClick r:id="rId9">
                  <a:extLst>
                    <a:ext uri="{A12FA001-AC4F-418D-AE19-62706E023703}">
                      <ahyp:hlinkClr xmlns:ahyp="http://schemas.microsoft.com/office/drawing/2018/hyperlinkcolor" val="tx"/>
                    </a:ext>
                  </a:extLst>
                </a:hlinkClick>
              </a:rPr>
              <a:t>rsc.li/4icIogx</a:t>
            </a:r>
            <a:endParaRPr lang="en-GB" sz="1800" b="1" u="none"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9939233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E67905-5208-45C9-91A7-153AFC22B9EB}" type="datetimeFigureOut">
              <a:rPr lang="en-GB" smtClean="0"/>
              <a:t>17/02/2025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D7A888-D3E9-4A2B-B344-8C41375D9096}" type="slidenum">
              <a:rPr lang="en-GB" smtClean="0"/>
              <a:t>‹#›</a:t>
            </a:fld>
            <a:endParaRPr lang="en-GB"/>
          </a:p>
        </p:txBody>
      </p:sp>
    </p:spTree>
    <p:extLst>
      <p:ext uri="{BB962C8B-B14F-4D97-AF65-F5344CB8AC3E}">
        <p14:creationId xmlns:p14="http://schemas.microsoft.com/office/powerpoint/2010/main" val="1912234829"/>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86" r:id="rId3"/>
    <p:sldLayoutId id="214748368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hyperlink" Target="https://rsc.li/4icIogx" TargetMode="External"/><Relationship Id="rId2" Type="http://schemas.openxmlformats.org/officeDocument/2006/relationships/hyperlink" Target="rsc.li/47bIKi5"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hyperlink" Target="https://rsc.li/4icIogx" TargetMode="External"/><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hyperlink" Target="https://creativecommons.org/licenses/by-nc-sa/2.0/uk/" TargetMode="Externa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hyperlink" Target="https://rsc.li/4icIogx" TargetMode="External"/><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hyperlink" Target="https://creativecommons.org/licenses/by-nc-sa/2.0/uk/" TargetMode="Externa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FE117A8-3006-844E-A87E-1574BE8ABE1B}"/>
              </a:ext>
            </a:extLst>
          </p:cNvPr>
          <p:cNvSpPr>
            <a:spLocks noGrp="1"/>
          </p:cNvSpPr>
          <p:nvPr>
            <p:ph type="title" idx="4294967295"/>
          </p:nvPr>
        </p:nvSpPr>
        <p:spPr>
          <a:xfrm>
            <a:off x="646113" y="2381250"/>
            <a:ext cx="5449887" cy="2446338"/>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US" sz="3750" b="1" i="0" u="none" strike="noStrike" kern="1200" cap="none" spc="0" normalizeH="0" baseline="0" noProof="0" dirty="0">
                <a:ln>
                  <a:noFill/>
                </a:ln>
                <a:solidFill>
                  <a:srgbClr val="C8102E"/>
                </a:solidFill>
                <a:effectLst/>
                <a:uLnTx/>
                <a:uFillTx/>
                <a:latin typeface="Century Gothic"/>
                <a:ea typeface="+mn-ea"/>
                <a:cs typeface="+mn-cs"/>
              </a:rPr>
              <a:t>Microscale titration</a:t>
            </a:r>
            <a:endParaRPr kumimoji="0" lang="en-US" sz="3750" b="1" i="0" u="none" strike="noStrike" kern="1200" cap="none" spc="0" normalizeH="0" baseline="0" noProof="0" dirty="0">
              <a:ln>
                <a:noFill/>
              </a:ln>
              <a:solidFill>
                <a:srgbClr val="C8102E"/>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kumimoji="0" lang="en-US" sz="3750" b="1" i="0" u="none" strike="noStrike" kern="1200" cap="none" spc="0" normalizeH="0" baseline="0" noProof="0" dirty="0">
              <a:ln>
                <a:noFill/>
              </a:ln>
              <a:solidFill>
                <a:srgbClr val="C8102E"/>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kumimoji="0" lang="en-GB" sz="2800" b="1" i="0" u="none" strike="noStrike" kern="1200" cap="none" spc="0" normalizeH="0" baseline="0" noProof="0" dirty="0">
                <a:ln>
                  <a:noFill/>
                </a:ln>
                <a:solidFill>
                  <a:schemeClr val="tx1"/>
                </a:solidFill>
                <a:effectLst/>
                <a:uLnTx/>
                <a:uFillTx/>
                <a:latin typeface="Century Gothic"/>
                <a:ea typeface="+mn-ea"/>
                <a:cs typeface="+mn-cs"/>
              </a:rPr>
              <a:t>Integrated instructions</a:t>
            </a:r>
            <a:endParaRPr kumimoji="0" lang="en-US" sz="2800" b="1" i="0" u="none" strike="noStrike" kern="1200" cap="none" spc="0" normalizeH="0" baseline="0" noProof="0" dirty="0">
              <a:ln>
                <a:noFill/>
              </a:ln>
              <a:solidFill>
                <a:schemeClr val="tx1"/>
              </a:solidFill>
              <a:effectLst/>
              <a:uLnTx/>
              <a:uFillTx/>
              <a:latin typeface="Century Gothic"/>
              <a:ea typeface="+mn-ea"/>
              <a:cs typeface="+mn-cs"/>
            </a:endParaRPr>
          </a:p>
        </p:txBody>
      </p:sp>
      <p:pic>
        <p:nvPicPr>
          <p:cNvPr id="6" name="Picture 5" descr="A beaker with a small amount of pink liquid on a clamp stand">
            <a:extLst>
              <a:ext uri="{FF2B5EF4-FFF2-40B4-BE49-F238E27FC236}">
                <a16:creationId xmlns:a16="http://schemas.microsoft.com/office/drawing/2014/main" id="{AAAC2260-BE1A-F9C1-F2F7-BAC71CFDA3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6864" y="-584817"/>
            <a:ext cx="4320000" cy="4320000"/>
          </a:xfrm>
          <a:prstGeom prst="ellipse">
            <a:avLst/>
          </a:prstGeom>
          <a:blipFill>
            <a:blip r:embed="rId4" cstate="screen">
              <a:extLst>
                <a:ext uri="{28A0092B-C50C-407E-A947-70E740481C1C}">
                  <a14:useLocalDpi xmlns:a14="http://schemas.microsoft.com/office/drawing/2010/main"/>
                </a:ext>
              </a:extLst>
            </a:blip>
            <a:srcRect/>
            <a:stretch>
              <a:fillRect b="1607"/>
            </a:stretch>
          </a:blipFill>
          <a:ln w="127000">
            <a:solidFill>
              <a:srgbClr val="C8102E"/>
            </a:solidFill>
          </a:ln>
        </p:spPr>
      </p:pic>
    </p:spTree>
    <p:extLst>
      <p:ext uri="{BB962C8B-B14F-4D97-AF65-F5344CB8AC3E}">
        <p14:creationId xmlns:p14="http://schemas.microsoft.com/office/powerpoint/2010/main" val="472853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F1B30-7860-0E79-C046-E709BF5EF046}"/>
              </a:ext>
            </a:extLst>
          </p:cNvPr>
          <p:cNvSpPr>
            <a:spLocks noGrp="1"/>
          </p:cNvSpPr>
          <p:nvPr>
            <p:ph type="title"/>
          </p:nvPr>
        </p:nvSpPr>
        <p:spPr/>
        <p:txBody>
          <a:bodyPr/>
          <a:lstStyle/>
          <a:p>
            <a:r>
              <a:rPr lang="en-GB"/>
              <a:t>Integrated instructions</a:t>
            </a:r>
          </a:p>
        </p:txBody>
      </p:sp>
      <p:sp>
        <p:nvSpPr>
          <p:cNvPr id="3" name="Content Placeholder 2">
            <a:extLst>
              <a:ext uri="{FF2B5EF4-FFF2-40B4-BE49-F238E27FC236}">
                <a16:creationId xmlns:a16="http://schemas.microsoft.com/office/drawing/2014/main" id="{6A59B1BE-418B-A700-C671-97C104E1A549}"/>
              </a:ext>
            </a:extLst>
          </p:cNvPr>
          <p:cNvSpPr>
            <a:spLocks noGrp="1"/>
          </p:cNvSpPr>
          <p:nvPr>
            <p:ph idx="1"/>
          </p:nvPr>
        </p:nvSpPr>
        <p:spPr/>
        <p:txBody>
          <a:bodyPr vert="horz" lIns="0" tIns="0" rIns="0" bIns="0" rtlCol="0" anchor="t">
            <a:normAutofit/>
          </a:bodyPr>
          <a:lstStyle/>
          <a:p>
            <a:pPr marL="0" indent="0">
              <a:buNone/>
            </a:pPr>
            <a:r>
              <a:rPr lang="en-GB" sz="1800" dirty="0">
                <a:latin typeface="Century Gothic" panose="020B0502020202020204" pitchFamily="34" charset="0"/>
              </a:rPr>
              <a:t>Integrated instructions use clear numbering, arrows and simple pictograms</a:t>
            </a:r>
            <a:r>
              <a:rPr lang="en-GB" sz="1800" dirty="0"/>
              <a:t> (</a:t>
            </a:r>
            <a:r>
              <a:rPr lang="en-GB" sz="1800" dirty="0">
                <a:latin typeface="Century Gothic" panose="020B0502020202020204" pitchFamily="34" charset="0"/>
              </a:rPr>
              <a:t>for example,</a:t>
            </a:r>
            <a:r>
              <a:rPr lang="en-GB" sz="1800" dirty="0"/>
              <a:t> </a:t>
            </a:r>
            <a:r>
              <a:rPr lang="en-GB" sz="1800" dirty="0">
                <a:latin typeface="Century Gothic" panose="020B0502020202020204" pitchFamily="34" charset="0"/>
              </a:rPr>
              <a:t>an eye showing when to make observations). They were developed using cognitive load theory and remove unnecessary information. Integrated instructions reduce extraneous load on learners, increasing the capacity of their working memory to think about what they are doing and why.</a:t>
            </a:r>
          </a:p>
          <a:p>
            <a:pPr marL="0" indent="0">
              <a:buNone/>
            </a:pPr>
            <a:r>
              <a:rPr lang="en-GB" sz="1800" dirty="0">
                <a:effectLst/>
                <a:latin typeface="Century Gothic"/>
                <a:ea typeface="Calibri"/>
                <a:cs typeface="Times New Roman"/>
              </a:rPr>
              <a:t>Read more at </a:t>
            </a:r>
            <a:r>
              <a:rPr lang="en-GB" sz="1800" u="sng" dirty="0">
                <a:solidFill>
                  <a:srgbClr val="0563C1"/>
                </a:solidFill>
                <a:effectLst/>
                <a:latin typeface="Century Gothic"/>
                <a:ea typeface="Calibri"/>
                <a:cs typeface="Times New Roman"/>
                <a:hlinkClick r:id="rId2" action="ppaction://hlinkfile"/>
              </a:rPr>
              <a:t>rsc.li/47bIKi5</a:t>
            </a:r>
            <a:r>
              <a:rPr lang="en-GB" sz="1800" dirty="0">
                <a:effectLst/>
                <a:latin typeface="Century Gothic"/>
                <a:ea typeface="Calibri"/>
                <a:cs typeface="Times New Roman"/>
              </a:rPr>
              <a:t>. </a:t>
            </a:r>
          </a:p>
          <a:p>
            <a:pPr marL="0" indent="0">
              <a:buNone/>
            </a:pPr>
            <a:endParaRPr lang="en-GB" sz="1800" dirty="0">
              <a:latin typeface="Century Gothic"/>
              <a:ea typeface="Calibri"/>
              <a:cs typeface="Times New Roman"/>
            </a:endParaRPr>
          </a:p>
          <a:p>
            <a:r>
              <a:rPr lang="en-GB" sz="1800" dirty="0">
                <a:latin typeface="Century Gothic"/>
                <a:ea typeface="Calibri"/>
                <a:cs typeface="Times New Roman"/>
              </a:rPr>
              <a:t>Full technician notes, including safety, preparation and disposal, are available from </a:t>
            </a:r>
            <a:r>
              <a:rPr lang="en-GB" sz="1800" dirty="0">
                <a:latin typeface="Century Gothic"/>
                <a:sym typeface="Wingdings 2" panose="05020102010507070707" pitchFamily="18" charset="2"/>
                <a:hlinkClick r:id="rId3"/>
              </a:rPr>
              <a:t>rsc.li/4icIogx</a:t>
            </a:r>
            <a:r>
              <a:rPr lang="en-GB" sz="1800" dirty="0">
                <a:latin typeface="Century Gothic"/>
              </a:rPr>
              <a:t>.</a:t>
            </a:r>
          </a:p>
          <a:p>
            <a:pPr marL="0" indent="0">
              <a:buNone/>
            </a:pPr>
            <a:endParaRPr lang="en-GB" sz="1800" dirty="0">
              <a:latin typeface="Century Gothic"/>
              <a:ea typeface="Calibri"/>
              <a:cs typeface="Times New Roman"/>
            </a:endParaRPr>
          </a:p>
        </p:txBody>
      </p:sp>
      <p:pic>
        <p:nvPicPr>
          <p:cNvPr id="4" name="Picture 3">
            <a:extLst>
              <a:ext uri="{FF2B5EF4-FFF2-40B4-BE49-F238E27FC236}">
                <a16:creationId xmlns:a16="http://schemas.microsoft.com/office/drawing/2014/main" id="{A56787D7-85A8-6333-FF4F-1E7FC3C880E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1134044" y="162560"/>
            <a:ext cx="1266825" cy="6705600"/>
          </a:xfrm>
          <a:prstGeom prst="rect">
            <a:avLst/>
          </a:prstGeom>
        </p:spPr>
      </p:pic>
    </p:spTree>
    <p:extLst>
      <p:ext uri="{BB962C8B-B14F-4D97-AF65-F5344CB8AC3E}">
        <p14:creationId xmlns:p14="http://schemas.microsoft.com/office/powerpoint/2010/main" val="1380767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832256A5-0B13-D201-425D-B3DB942F57B7}"/>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a:t>Integrated instructions: gravimetric titration</a:t>
            </a:r>
          </a:p>
        </p:txBody>
      </p:sp>
      <p:grpSp>
        <p:nvGrpSpPr>
          <p:cNvPr id="6" name="Group 5" descr="Outline of a beaker containing a liquid">
            <a:extLst>
              <a:ext uri="{FF2B5EF4-FFF2-40B4-BE49-F238E27FC236}">
                <a16:creationId xmlns:a16="http://schemas.microsoft.com/office/drawing/2014/main" id="{E8710BA3-85AA-F295-035A-AE3E94B4D127}"/>
              </a:ext>
            </a:extLst>
          </p:cNvPr>
          <p:cNvGrpSpPr/>
          <p:nvPr/>
        </p:nvGrpSpPr>
        <p:grpSpPr>
          <a:xfrm>
            <a:off x="1166842" y="1710152"/>
            <a:ext cx="978843" cy="1234024"/>
            <a:chOff x="6674476" y="980026"/>
            <a:chExt cx="1319412" cy="1663378"/>
          </a:xfrm>
        </p:grpSpPr>
        <p:sp>
          <p:nvSpPr>
            <p:cNvPr id="7" name="Rectangle 6">
              <a:extLst>
                <a:ext uri="{FF2B5EF4-FFF2-40B4-BE49-F238E27FC236}">
                  <a16:creationId xmlns:a16="http://schemas.microsoft.com/office/drawing/2014/main" id="{9E692C12-3DDF-549B-EA6D-ECE8B09937A8}"/>
                </a:ext>
              </a:extLst>
            </p:cNvPr>
            <p:cNvSpPr/>
            <p:nvPr/>
          </p:nvSpPr>
          <p:spPr>
            <a:xfrm>
              <a:off x="6736588" y="2073020"/>
              <a:ext cx="1257300" cy="5703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 name="Freeform 54">
              <a:extLst>
                <a:ext uri="{FF2B5EF4-FFF2-40B4-BE49-F238E27FC236}">
                  <a16:creationId xmlns:a16="http://schemas.microsoft.com/office/drawing/2014/main" id="{4B34BFFC-5AA8-235A-9B04-190D95BAA20E}"/>
                </a:ext>
              </a:extLst>
            </p:cNvPr>
            <p:cNvSpPr/>
            <p:nvPr/>
          </p:nvSpPr>
          <p:spPr>
            <a:xfrm>
              <a:off x="6674476" y="980026"/>
              <a:ext cx="1319412" cy="1663378"/>
            </a:xfrm>
            <a:custGeom>
              <a:avLst/>
              <a:gdLst>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44568"/>
                <a:gd name="connsiteY0" fmla="*/ 265800 h 2483180"/>
                <a:gd name="connsiteX1" fmla="*/ 132349 w 1944568"/>
                <a:gd name="connsiteY1" fmla="*/ 166740 h 2483180"/>
                <a:gd name="connsiteX2" fmla="*/ 117109 w 1944568"/>
                <a:gd name="connsiteY2" fmla="*/ 2208900 h 2483180"/>
                <a:gd name="connsiteX3" fmla="*/ 1793509 w 1944568"/>
                <a:gd name="connsiteY3" fmla="*/ 2231760 h 2483180"/>
                <a:gd name="connsiteX4" fmla="*/ 1862089 w 1944568"/>
                <a:gd name="connsiteY4" fmla="*/ 75300 h 2483180"/>
                <a:gd name="connsiteX0" fmla="*/ 56149 w 2003693"/>
                <a:gd name="connsiteY0" fmla="*/ 265800 h 2487254"/>
                <a:gd name="connsiteX1" fmla="*/ 132349 w 2003693"/>
                <a:gd name="connsiteY1" fmla="*/ 166740 h 2487254"/>
                <a:gd name="connsiteX2" fmla="*/ 117109 w 2003693"/>
                <a:gd name="connsiteY2" fmla="*/ 2208900 h 2487254"/>
                <a:gd name="connsiteX3" fmla="*/ 1877329 w 2003693"/>
                <a:gd name="connsiteY3" fmla="*/ 2239380 h 2487254"/>
                <a:gd name="connsiteX4" fmla="*/ 1862089 w 2003693"/>
                <a:gd name="connsiteY4" fmla="*/ 75300 h 2487254"/>
                <a:gd name="connsiteX0" fmla="*/ 56149 w 1877329"/>
                <a:gd name="connsiteY0" fmla="*/ 265800 h 2487254"/>
                <a:gd name="connsiteX1" fmla="*/ 132349 w 1877329"/>
                <a:gd name="connsiteY1" fmla="*/ 166740 h 2487254"/>
                <a:gd name="connsiteX2" fmla="*/ 117109 w 1877329"/>
                <a:gd name="connsiteY2" fmla="*/ 2208900 h 2487254"/>
                <a:gd name="connsiteX3" fmla="*/ 1877329 w 1877329"/>
                <a:gd name="connsiteY3" fmla="*/ 2239380 h 2487254"/>
                <a:gd name="connsiteX4" fmla="*/ 1862089 w 1877329"/>
                <a:gd name="connsiteY4" fmla="*/ 75300 h 2487254"/>
                <a:gd name="connsiteX0" fmla="*/ 56149 w 1877329"/>
                <a:gd name="connsiteY0" fmla="*/ 265800 h 2369571"/>
                <a:gd name="connsiteX1" fmla="*/ 132349 w 1877329"/>
                <a:gd name="connsiteY1" fmla="*/ 166740 h 2369571"/>
                <a:gd name="connsiteX2" fmla="*/ 117109 w 1877329"/>
                <a:gd name="connsiteY2" fmla="*/ 2208900 h 2369571"/>
                <a:gd name="connsiteX3" fmla="*/ 1877329 w 1877329"/>
                <a:gd name="connsiteY3" fmla="*/ 2239380 h 2369571"/>
                <a:gd name="connsiteX4" fmla="*/ 1862089 w 1877329"/>
                <a:gd name="connsiteY4" fmla="*/ 75300 h 2369571"/>
                <a:gd name="connsiteX0" fmla="*/ 56149 w 1877329"/>
                <a:gd name="connsiteY0" fmla="*/ 265800 h 2239380"/>
                <a:gd name="connsiteX1" fmla="*/ 132349 w 1877329"/>
                <a:gd name="connsiteY1" fmla="*/ 166740 h 2239380"/>
                <a:gd name="connsiteX2" fmla="*/ 117109 w 1877329"/>
                <a:gd name="connsiteY2" fmla="*/ 2208900 h 2239380"/>
                <a:gd name="connsiteX3" fmla="*/ 1877329 w 1877329"/>
                <a:gd name="connsiteY3" fmla="*/ 2239380 h 2239380"/>
                <a:gd name="connsiteX4" fmla="*/ 1862089 w 1877329"/>
                <a:gd name="connsiteY4" fmla="*/ 75300 h 2239380"/>
                <a:gd name="connsiteX0" fmla="*/ 0 w 1821180"/>
                <a:gd name="connsiteY0" fmla="*/ 265800 h 2239380"/>
                <a:gd name="connsiteX1" fmla="*/ 76200 w 1821180"/>
                <a:gd name="connsiteY1" fmla="*/ 166740 h 2239380"/>
                <a:gd name="connsiteX2" fmla="*/ 60960 w 1821180"/>
                <a:gd name="connsiteY2" fmla="*/ 2208900 h 2239380"/>
                <a:gd name="connsiteX3" fmla="*/ 1821180 w 1821180"/>
                <a:gd name="connsiteY3" fmla="*/ 2239380 h 2239380"/>
                <a:gd name="connsiteX4" fmla="*/ 1805940 w 1821180"/>
                <a:gd name="connsiteY4" fmla="*/ 75300 h 2239380"/>
                <a:gd name="connsiteX0" fmla="*/ 0 w 1821180"/>
                <a:gd name="connsiteY0" fmla="*/ 265800 h 2248128"/>
                <a:gd name="connsiteX1" fmla="*/ 76200 w 1821180"/>
                <a:gd name="connsiteY1" fmla="*/ 166740 h 2248128"/>
                <a:gd name="connsiteX2" fmla="*/ 70485 w 1821180"/>
                <a:gd name="connsiteY2" fmla="*/ 2237475 h 2248128"/>
                <a:gd name="connsiteX3" fmla="*/ 1821180 w 1821180"/>
                <a:gd name="connsiteY3" fmla="*/ 2239380 h 2248128"/>
                <a:gd name="connsiteX4" fmla="*/ 1805940 w 1821180"/>
                <a:gd name="connsiteY4" fmla="*/ 75300 h 2248128"/>
                <a:gd name="connsiteX0" fmla="*/ 0 w 1821180"/>
                <a:gd name="connsiteY0" fmla="*/ 265800 h 2239380"/>
                <a:gd name="connsiteX1" fmla="*/ 76200 w 1821180"/>
                <a:gd name="connsiteY1" fmla="*/ 166740 h 2239380"/>
                <a:gd name="connsiteX2" fmla="*/ 70485 w 1821180"/>
                <a:gd name="connsiteY2" fmla="*/ 2237475 h 2239380"/>
                <a:gd name="connsiteX3" fmla="*/ 1821180 w 1821180"/>
                <a:gd name="connsiteY3" fmla="*/ 2239380 h 2239380"/>
                <a:gd name="connsiteX4" fmla="*/ 1805940 w 1821180"/>
                <a:gd name="connsiteY4" fmla="*/ 75300 h 2239380"/>
                <a:gd name="connsiteX0" fmla="*/ 0 w 1821180"/>
                <a:gd name="connsiteY0" fmla="*/ 342674 h 2316254"/>
                <a:gd name="connsiteX1" fmla="*/ 76200 w 1821180"/>
                <a:gd name="connsiteY1" fmla="*/ 138839 h 2316254"/>
                <a:gd name="connsiteX2" fmla="*/ 70485 w 1821180"/>
                <a:gd name="connsiteY2" fmla="*/ 2314349 h 2316254"/>
                <a:gd name="connsiteX3" fmla="*/ 1821180 w 1821180"/>
                <a:gd name="connsiteY3" fmla="*/ 2316254 h 2316254"/>
                <a:gd name="connsiteX4" fmla="*/ 1805940 w 1821180"/>
                <a:gd name="connsiteY4" fmla="*/ 152174 h 2316254"/>
                <a:gd name="connsiteX0" fmla="*/ 0 w 2002155"/>
                <a:gd name="connsiteY0" fmla="*/ 338997 h 2317340"/>
                <a:gd name="connsiteX1" fmla="*/ 257175 w 2002155"/>
                <a:gd name="connsiteY1" fmla="*/ 139925 h 2317340"/>
                <a:gd name="connsiteX2" fmla="*/ 251460 w 2002155"/>
                <a:gd name="connsiteY2" fmla="*/ 2315435 h 2317340"/>
                <a:gd name="connsiteX3" fmla="*/ 2002155 w 2002155"/>
                <a:gd name="connsiteY3" fmla="*/ 2317340 h 2317340"/>
                <a:gd name="connsiteX4" fmla="*/ 1986915 w 2002155"/>
                <a:gd name="connsiteY4" fmla="*/ 153260 h 2317340"/>
                <a:gd name="connsiteX0" fmla="*/ 0 w 2002155"/>
                <a:gd name="connsiteY0" fmla="*/ 269561 h 2247904"/>
                <a:gd name="connsiteX1" fmla="*/ 257175 w 2002155"/>
                <a:gd name="connsiteY1" fmla="*/ 70489 h 2247904"/>
                <a:gd name="connsiteX2" fmla="*/ 251460 w 2002155"/>
                <a:gd name="connsiteY2" fmla="*/ 2245999 h 2247904"/>
                <a:gd name="connsiteX3" fmla="*/ 2002155 w 2002155"/>
                <a:gd name="connsiteY3" fmla="*/ 2247904 h 2247904"/>
                <a:gd name="connsiteX4" fmla="*/ 1986915 w 2002155"/>
                <a:gd name="connsiteY4" fmla="*/ 83824 h 2247904"/>
                <a:gd name="connsiteX0" fmla="*/ 0 w 1968818"/>
                <a:gd name="connsiteY0" fmla="*/ 262089 h 2249957"/>
                <a:gd name="connsiteX1" fmla="*/ 223838 w 1968818"/>
                <a:gd name="connsiteY1" fmla="*/ 72542 h 2249957"/>
                <a:gd name="connsiteX2" fmla="*/ 218123 w 1968818"/>
                <a:gd name="connsiteY2" fmla="*/ 2248052 h 2249957"/>
                <a:gd name="connsiteX3" fmla="*/ 1968818 w 1968818"/>
                <a:gd name="connsiteY3" fmla="*/ 2249957 h 2249957"/>
                <a:gd name="connsiteX4" fmla="*/ 1953578 w 1968818"/>
                <a:gd name="connsiteY4" fmla="*/ 85877 h 2249957"/>
                <a:gd name="connsiteX0" fmla="*/ 0 w 1973581"/>
                <a:gd name="connsiteY0" fmla="*/ 213006 h 2267549"/>
                <a:gd name="connsiteX1" fmla="*/ 228601 w 1973581"/>
                <a:gd name="connsiteY1" fmla="*/ 90134 h 2267549"/>
                <a:gd name="connsiteX2" fmla="*/ 222886 w 1973581"/>
                <a:gd name="connsiteY2" fmla="*/ 2265644 h 2267549"/>
                <a:gd name="connsiteX3" fmla="*/ 1973581 w 1973581"/>
                <a:gd name="connsiteY3" fmla="*/ 2267549 h 2267549"/>
                <a:gd name="connsiteX4" fmla="*/ 1958341 w 1973581"/>
                <a:gd name="connsiteY4" fmla="*/ 103469 h 2267549"/>
                <a:gd name="connsiteX0" fmla="*/ 0 w 1973581"/>
                <a:gd name="connsiteY0" fmla="*/ 195480 h 2250023"/>
                <a:gd name="connsiteX1" fmla="*/ 228601 w 1973581"/>
                <a:gd name="connsiteY1" fmla="*/ 72608 h 2250023"/>
                <a:gd name="connsiteX2" fmla="*/ 222886 w 1973581"/>
                <a:gd name="connsiteY2" fmla="*/ 2248118 h 2250023"/>
                <a:gd name="connsiteX3" fmla="*/ 1973581 w 1973581"/>
                <a:gd name="connsiteY3" fmla="*/ 2250023 h 2250023"/>
                <a:gd name="connsiteX4" fmla="*/ 1958341 w 1973581"/>
                <a:gd name="connsiteY4" fmla="*/ 85943 h 2250023"/>
                <a:gd name="connsiteX0" fmla="*/ 0 w 1964056"/>
                <a:gd name="connsiteY0" fmla="*/ 195480 h 2250023"/>
                <a:gd name="connsiteX1" fmla="*/ 228601 w 1964056"/>
                <a:gd name="connsiteY1" fmla="*/ 72608 h 2250023"/>
                <a:gd name="connsiteX2" fmla="*/ 222886 w 1964056"/>
                <a:gd name="connsiteY2" fmla="*/ 2248118 h 2250023"/>
                <a:gd name="connsiteX3" fmla="*/ 1964056 w 1964056"/>
                <a:gd name="connsiteY3" fmla="*/ 2250023 h 2250023"/>
                <a:gd name="connsiteX4" fmla="*/ 1958341 w 1964056"/>
                <a:gd name="connsiteY4" fmla="*/ 85943 h 2250023"/>
                <a:gd name="connsiteX0" fmla="*/ 0 w 1966757"/>
                <a:gd name="connsiteY0" fmla="*/ 195480 h 2250023"/>
                <a:gd name="connsiteX1" fmla="*/ 228601 w 1966757"/>
                <a:gd name="connsiteY1" fmla="*/ 72608 h 2250023"/>
                <a:gd name="connsiteX2" fmla="*/ 222886 w 1966757"/>
                <a:gd name="connsiteY2" fmla="*/ 2248118 h 2250023"/>
                <a:gd name="connsiteX3" fmla="*/ 1964056 w 1966757"/>
                <a:gd name="connsiteY3" fmla="*/ 2250023 h 2250023"/>
                <a:gd name="connsiteX4" fmla="*/ 1958341 w 1966757"/>
                <a:gd name="connsiteY4" fmla="*/ 85943 h 2250023"/>
                <a:gd name="connsiteX0" fmla="*/ 0 w 1852457"/>
                <a:gd name="connsiteY0" fmla="*/ 137159 h 2274252"/>
                <a:gd name="connsiteX1" fmla="*/ 114301 w 1852457"/>
                <a:gd name="connsiteY1" fmla="*/ 96837 h 2274252"/>
                <a:gd name="connsiteX2" fmla="*/ 108586 w 1852457"/>
                <a:gd name="connsiteY2" fmla="*/ 2272347 h 2274252"/>
                <a:gd name="connsiteX3" fmla="*/ 1849756 w 1852457"/>
                <a:gd name="connsiteY3" fmla="*/ 2274252 h 2274252"/>
                <a:gd name="connsiteX4" fmla="*/ 1844041 w 1852457"/>
                <a:gd name="connsiteY4" fmla="*/ 110172 h 2274252"/>
                <a:gd name="connsiteX0" fmla="*/ 0 w 1852457"/>
                <a:gd name="connsiteY0" fmla="*/ 123163 h 2260256"/>
                <a:gd name="connsiteX1" fmla="*/ 114301 w 1852457"/>
                <a:gd name="connsiteY1" fmla="*/ 82841 h 2260256"/>
                <a:gd name="connsiteX2" fmla="*/ 108586 w 1852457"/>
                <a:gd name="connsiteY2" fmla="*/ 2258351 h 2260256"/>
                <a:gd name="connsiteX3" fmla="*/ 1849756 w 1852457"/>
                <a:gd name="connsiteY3" fmla="*/ 2260256 h 2260256"/>
                <a:gd name="connsiteX4" fmla="*/ 1844041 w 1852457"/>
                <a:gd name="connsiteY4" fmla="*/ 96176 h 2260256"/>
                <a:gd name="connsiteX0" fmla="*/ 7825 w 1860282"/>
                <a:gd name="connsiteY0" fmla="*/ 117450 h 2254543"/>
                <a:gd name="connsiteX1" fmla="*/ 122126 w 1860282"/>
                <a:gd name="connsiteY1" fmla="*/ 77128 h 2254543"/>
                <a:gd name="connsiteX2" fmla="*/ 116411 w 1860282"/>
                <a:gd name="connsiteY2" fmla="*/ 2252638 h 2254543"/>
                <a:gd name="connsiteX3" fmla="*/ 1857581 w 1860282"/>
                <a:gd name="connsiteY3" fmla="*/ 2254543 h 2254543"/>
                <a:gd name="connsiteX4" fmla="*/ 1851866 w 1860282"/>
                <a:gd name="connsiteY4" fmla="*/ 90463 h 2254543"/>
                <a:gd name="connsiteX0" fmla="*/ 1215 w 1853672"/>
                <a:gd name="connsiteY0" fmla="*/ 83599 h 2220692"/>
                <a:gd name="connsiteX1" fmla="*/ 115516 w 1853672"/>
                <a:gd name="connsiteY1" fmla="*/ 43277 h 2220692"/>
                <a:gd name="connsiteX2" fmla="*/ 109801 w 1853672"/>
                <a:gd name="connsiteY2" fmla="*/ 2218787 h 2220692"/>
                <a:gd name="connsiteX3" fmla="*/ 1850971 w 1853672"/>
                <a:gd name="connsiteY3" fmla="*/ 2220692 h 2220692"/>
                <a:gd name="connsiteX4" fmla="*/ 1845256 w 1853672"/>
                <a:gd name="connsiteY4" fmla="*/ 56612 h 2220692"/>
                <a:gd name="connsiteX0" fmla="*/ 1434 w 1839604"/>
                <a:gd name="connsiteY0" fmla="*/ 57124 h 2234698"/>
                <a:gd name="connsiteX1" fmla="*/ 101448 w 1839604"/>
                <a:gd name="connsiteY1" fmla="*/ 57283 h 2234698"/>
                <a:gd name="connsiteX2" fmla="*/ 95733 w 1839604"/>
                <a:gd name="connsiteY2" fmla="*/ 2232793 h 2234698"/>
                <a:gd name="connsiteX3" fmla="*/ 1836903 w 1839604"/>
                <a:gd name="connsiteY3" fmla="*/ 2234698 h 2234698"/>
                <a:gd name="connsiteX4" fmla="*/ 1831188 w 1839604"/>
                <a:gd name="connsiteY4" fmla="*/ 70618 h 2234698"/>
                <a:gd name="connsiteX0" fmla="*/ 0 w 1838170"/>
                <a:gd name="connsiteY0" fmla="*/ 65540 h 2243114"/>
                <a:gd name="connsiteX1" fmla="*/ 100014 w 1838170"/>
                <a:gd name="connsiteY1" fmla="*/ 65699 h 2243114"/>
                <a:gd name="connsiteX2" fmla="*/ 94299 w 1838170"/>
                <a:gd name="connsiteY2" fmla="*/ 2241209 h 2243114"/>
                <a:gd name="connsiteX3" fmla="*/ 1835469 w 1838170"/>
                <a:gd name="connsiteY3" fmla="*/ 2243114 h 2243114"/>
                <a:gd name="connsiteX4" fmla="*/ 1829754 w 1838170"/>
                <a:gd name="connsiteY4" fmla="*/ 79034 h 224311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79944 h 224402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6126 h 2244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170" h="2244024">
                  <a:moveTo>
                    <a:pt x="0" y="66450"/>
                  </a:moveTo>
                  <a:cubicBezTo>
                    <a:pt x="2063" y="-18004"/>
                    <a:pt x="101760" y="-26259"/>
                    <a:pt x="100014" y="66609"/>
                  </a:cubicBezTo>
                  <a:cubicBezTo>
                    <a:pt x="110174" y="390459"/>
                    <a:pt x="99379" y="1852229"/>
                    <a:pt x="94299" y="2242119"/>
                  </a:cubicBezTo>
                  <a:lnTo>
                    <a:pt x="1835469" y="2244024"/>
                  </a:lnTo>
                  <a:cubicBezTo>
                    <a:pt x="1842454" y="1776029"/>
                    <a:pt x="1834199" y="975136"/>
                    <a:pt x="1829754" y="6126"/>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grpSp>
        <p:nvGrpSpPr>
          <p:cNvPr id="2" name="Group 1" descr="Rectangle representing a balance showing 0.00g">
            <a:extLst>
              <a:ext uri="{FF2B5EF4-FFF2-40B4-BE49-F238E27FC236}">
                <a16:creationId xmlns:a16="http://schemas.microsoft.com/office/drawing/2014/main" id="{2E705EFD-32BE-FB4A-FC9E-996014DFDD80}"/>
              </a:ext>
            </a:extLst>
          </p:cNvPr>
          <p:cNvGrpSpPr/>
          <p:nvPr/>
        </p:nvGrpSpPr>
        <p:grpSpPr>
          <a:xfrm>
            <a:off x="838200" y="3111659"/>
            <a:ext cx="1636129" cy="525510"/>
            <a:chOff x="1117600" y="5791199"/>
            <a:chExt cx="2235200" cy="779464"/>
          </a:xfrm>
        </p:grpSpPr>
        <p:sp>
          <p:nvSpPr>
            <p:cNvPr id="3" name="Rectangle 2">
              <a:extLst>
                <a:ext uri="{FF2B5EF4-FFF2-40B4-BE49-F238E27FC236}">
                  <a16:creationId xmlns:a16="http://schemas.microsoft.com/office/drawing/2014/main" id="{5204EBAD-DCF4-24FB-4688-31FD25C64F6D}"/>
                </a:ext>
              </a:extLst>
            </p:cNvPr>
            <p:cNvSpPr/>
            <p:nvPr/>
          </p:nvSpPr>
          <p:spPr>
            <a:xfrm>
              <a:off x="1117600" y="5986463"/>
              <a:ext cx="2235200" cy="584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4" name="Rounded Rectangle 144">
              <a:extLst>
                <a:ext uri="{FF2B5EF4-FFF2-40B4-BE49-F238E27FC236}">
                  <a16:creationId xmlns:a16="http://schemas.microsoft.com/office/drawing/2014/main" id="{CA0614ED-BEA6-3092-994C-E4AE2E669F80}"/>
                </a:ext>
              </a:extLst>
            </p:cNvPr>
            <p:cNvSpPr/>
            <p:nvPr/>
          </p:nvSpPr>
          <p:spPr>
            <a:xfrm>
              <a:off x="1436914" y="6056313"/>
              <a:ext cx="1596571" cy="444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2000">
                  <a:solidFill>
                    <a:schemeClr val="tx1"/>
                  </a:solidFill>
                  <a:latin typeface="Courier New" panose="02070309020205020404" pitchFamily="49" charset="0"/>
                  <a:cs typeface="Courier New" panose="02070309020205020404" pitchFamily="49" charset="0"/>
                </a:rPr>
                <a:t>0.00 g</a:t>
              </a:r>
            </a:p>
          </p:txBody>
        </p:sp>
        <p:sp>
          <p:nvSpPr>
            <p:cNvPr id="5" name="Rectangle 4">
              <a:extLst>
                <a:ext uri="{FF2B5EF4-FFF2-40B4-BE49-F238E27FC236}">
                  <a16:creationId xmlns:a16="http://schemas.microsoft.com/office/drawing/2014/main" id="{C2E37850-91D0-D44D-FD4E-3384AC02D67D}"/>
                </a:ext>
              </a:extLst>
            </p:cNvPr>
            <p:cNvSpPr/>
            <p:nvPr/>
          </p:nvSpPr>
          <p:spPr>
            <a:xfrm>
              <a:off x="1306286" y="5791199"/>
              <a:ext cx="1857828" cy="168854"/>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9" name="Right Arrow 90">
            <a:extLst>
              <a:ext uri="{FF2B5EF4-FFF2-40B4-BE49-F238E27FC236}">
                <a16:creationId xmlns:a16="http://schemas.microsoft.com/office/drawing/2014/main" id="{1483E997-DD3B-1377-805B-3AE2F452003C}"/>
              </a:ext>
              <a:ext uri="{C183D7F6-B498-43B3-948B-1728B52AA6E4}">
                <adec:decorative xmlns:adec="http://schemas.microsoft.com/office/drawing/2017/decorative" val="1"/>
              </a:ext>
            </a:extLst>
          </p:cNvPr>
          <p:cNvSpPr/>
          <p:nvPr/>
        </p:nvSpPr>
        <p:spPr>
          <a:xfrm rot="5400000">
            <a:off x="959554" y="1704880"/>
            <a:ext cx="1024387" cy="139337"/>
          </a:xfrm>
          <a:prstGeom prst="rightArrow">
            <a:avLst>
              <a:gd name="adj1" fmla="val 44532"/>
              <a:gd name="adj2" fmla="val 954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6" name="TextBox 25">
            <a:extLst>
              <a:ext uri="{FF2B5EF4-FFF2-40B4-BE49-F238E27FC236}">
                <a16:creationId xmlns:a16="http://schemas.microsoft.com/office/drawing/2014/main" id="{051F7297-8AD7-C335-95DC-53E5A4FE5186}"/>
              </a:ext>
            </a:extLst>
          </p:cNvPr>
          <p:cNvSpPr txBox="1"/>
          <p:nvPr/>
        </p:nvSpPr>
        <p:spPr>
          <a:xfrm>
            <a:off x="213690" y="167483"/>
            <a:ext cx="3243493" cy="1094870"/>
          </a:xfrm>
          <a:prstGeom prst="rect">
            <a:avLst/>
          </a:prstGeom>
          <a:solidFill>
            <a:schemeClr val="bg1"/>
          </a:solidFill>
          <a:ln>
            <a:solidFill>
              <a:schemeClr val="tx1"/>
            </a:solidFill>
          </a:ln>
        </p:spPr>
        <p:txBody>
          <a:bodyPr wrap="square" lIns="91440" tIns="45720" rIns="91440" bIns="45720" rtlCol="0" anchor="t">
            <a:noAutofit/>
          </a:bodyPr>
          <a:lstStyle>
            <a:defPPr>
              <a:defRPr lang="en-US"/>
            </a:defPPr>
            <a:lvl1pPr algn="ctr">
              <a:defRPr sz="3200"/>
            </a:lvl1pPr>
          </a:lstStyle>
          <a:p>
            <a:r>
              <a:rPr lang="en-GB" dirty="0">
                <a:latin typeface="Century Gothic" panose="020B0502020202020204" pitchFamily="34" charset="0"/>
                <a:sym typeface="Wingdings 2" panose="05020102010507070707" pitchFamily="18" charset="2"/>
              </a:rPr>
              <a:t></a:t>
            </a:r>
            <a:r>
              <a:rPr lang="en-GB" sz="1800" dirty="0">
                <a:latin typeface="Century Gothic"/>
                <a:sym typeface="Wingdings 2" panose="05020102010507070707" pitchFamily="18" charset="2"/>
              </a:rPr>
              <a:t>1 drop phenolphthalein. Take the mass</a:t>
            </a:r>
            <a:r>
              <a:rPr lang="en-GB" sz="1800" dirty="0">
                <a:latin typeface="Century Gothic"/>
              </a:rPr>
              <a:t>, </a:t>
            </a:r>
            <a:r>
              <a:rPr lang="en-GB" sz="1800" b="1" dirty="0">
                <a:latin typeface="Century Gothic"/>
              </a:rPr>
              <a:t>M1</a:t>
            </a:r>
            <a:r>
              <a:rPr lang="en-GB" sz="1800" dirty="0">
                <a:latin typeface="Century Gothic"/>
              </a:rPr>
              <a:t> </a:t>
            </a:r>
            <a:r>
              <a:rPr lang="en-GB" sz="2000" dirty="0">
                <a:latin typeface="Century Gothic"/>
                <a:sym typeface="Wingdings" panose="05000000000000000000" pitchFamily="2" charset="2"/>
              </a:rPr>
              <a:t></a:t>
            </a:r>
            <a:endParaRPr lang="en-GB" sz="2000" dirty="0">
              <a:latin typeface="Century Gothic"/>
            </a:endParaRPr>
          </a:p>
          <a:p>
            <a:r>
              <a:rPr lang="en-GB" dirty="0"/>
              <a:t> </a:t>
            </a:r>
          </a:p>
        </p:txBody>
      </p:sp>
      <p:sp>
        <p:nvSpPr>
          <p:cNvPr id="10" name="Bent Arrow 118">
            <a:extLst>
              <a:ext uri="{FF2B5EF4-FFF2-40B4-BE49-F238E27FC236}">
                <a16:creationId xmlns:a16="http://schemas.microsoft.com/office/drawing/2014/main" id="{E21C950D-90BA-6F9E-1179-D5465B994D9E}"/>
              </a:ext>
              <a:ext uri="{C183D7F6-B498-43B3-948B-1728B52AA6E4}">
                <adec:decorative xmlns:adec="http://schemas.microsoft.com/office/drawing/2017/decorative" val="1"/>
              </a:ext>
            </a:extLst>
          </p:cNvPr>
          <p:cNvSpPr/>
          <p:nvPr/>
        </p:nvSpPr>
        <p:spPr>
          <a:xfrm rot="16200000" flipH="1">
            <a:off x="1765022" y="1479439"/>
            <a:ext cx="773442" cy="841159"/>
          </a:xfrm>
          <a:prstGeom prst="bentArrow">
            <a:avLst>
              <a:gd name="adj1" fmla="val 8078"/>
              <a:gd name="adj2" fmla="val 10481"/>
              <a:gd name="adj3" fmla="val 1818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tx1"/>
              </a:solidFill>
            </a:endParaRPr>
          </a:p>
        </p:txBody>
      </p:sp>
      <p:sp>
        <p:nvSpPr>
          <p:cNvPr id="28" name="TextBox 27">
            <a:extLst>
              <a:ext uri="{FF2B5EF4-FFF2-40B4-BE49-F238E27FC236}">
                <a16:creationId xmlns:a16="http://schemas.microsoft.com/office/drawing/2014/main" id="{6E2D9C01-5C88-B3B8-45A4-CEF3DBF67F45}"/>
              </a:ext>
            </a:extLst>
          </p:cNvPr>
          <p:cNvSpPr txBox="1"/>
          <p:nvPr/>
        </p:nvSpPr>
        <p:spPr>
          <a:xfrm>
            <a:off x="2545564" y="1410854"/>
            <a:ext cx="2736042" cy="962252"/>
          </a:xfrm>
          <a:prstGeom prst="rect">
            <a:avLst/>
          </a:prstGeom>
          <a:solidFill>
            <a:schemeClr val="bg1"/>
          </a:solidFill>
          <a:ln>
            <a:solidFill>
              <a:schemeClr val="tx1"/>
            </a:solidFill>
          </a:ln>
        </p:spPr>
        <p:txBody>
          <a:bodyPr wrap="square" lIns="91440" tIns="45720" rIns="91440" bIns="45720" rtlCol="0" anchor="t">
            <a:noAutofit/>
          </a:bodyPr>
          <a:lstStyle>
            <a:defPPr>
              <a:defRPr lang="en-US"/>
            </a:defPPr>
            <a:lvl1pPr algn="ctr">
              <a:defRPr sz="2800"/>
            </a:lvl1pPr>
          </a:lstStyle>
          <a:p>
            <a:r>
              <a:rPr lang="en-GB" sz="3200" dirty="0">
                <a:latin typeface="Century Gothic" panose="020B0502020202020204" pitchFamily="34" charset="0"/>
                <a:sym typeface="Wingdings 2" panose="05020102010507070707" pitchFamily="18" charset="2"/>
              </a:rPr>
              <a:t></a:t>
            </a:r>
            <a:r>
              <a:rPr lang="en-GB" sz="1800" dirty="0">
                <a:latin typeface="Century Gothic"/>
              </a:rPr>
              <a:t>1 cm</a:t>
            </a:r>
            <a:r>
              <a:rPr lang="en-GB" sz="1800" baseline="30000" dirty="0">
                <a:latin typeface="Century Gothic"/>
              </a:rPr>
              <a:t>3</a:t>
            </a:r>
            <a:r>
              <a:rPr lang="en-GB" sz="1800" dirty="0">
                <a:latin typeface="Century Gothic"/>
              </a:rPr>
              <a:t> vinegar. Take the mass, </a:t>
            </a:r>
            <a:r>
              <a:rPr lang="en-GB" sz="1800" b="1" dirty="0">
                <a:latin typeface="Century Gothic"/>
              </a:rPr>
              <a:t>M2</a:t>
            </a:r>
            <a:r>
              <a:rPr lang="en-GB" sz="1800" dirty="0">
                <a:latin typeface="Century Gothic"/>
              </a:rPr>
              <a:t> </a:t>
            </a:r>
            <a:r>
              <a:rPr lang="en-GB" sz="2000" dirty="0">
                <a:latin typeface="Century Gothic"/>
                <a:sym typeface="Wingdings" panose="05000000000000000000" pitchFamily="2" charset="2"/>
              </a:rPr>
              <a:t></a:t>
            </a:r>
            <a:endParaRPr lang="en-GB" sz="2000" dirty="0">
              <a:latin typeface="Century Gothic"/>
            </a:endParaRPr>
          </a:p>
        </p:txBody>
      </p:sp>
      <p:sp>
        <p:nvSpPr>
          <p:cNvPr id="11" name="Freeform: Shape 10" descr="Dashed line showing break in page">
            <a:extLst>
              <a:ext uri="{FF2B5EF4-FFF2-40B4-BE49-F238E27FC236}">
                <a16:creationId xmlns:a16="http://schemas.microsoft.com/office/drawing/2014/main" id="{E72C8802-2EB7-2C7E-5FEE-663577269770}"/>
              </a:ext>
            </a:extLst>
          </p:cNvPr>
          <p:cNvSpPr/>
          <p:nvPr/>
        </p:nvSpPr>
        <p:spPr>
          <a:xfrm>
            <a:off x="-37515" y="81945"/>
            <a:ext cx="7352716" cy="4749269"/>
          </a:xfrm>
          <a:custGeom>
            <a:avLst/>
            <a:gdLst>
              <a:gd name="connsiteX0" fmla="*/ 0 w 7126542"/>
              <a:gd name="connsiteY0" fmla="*/ 3185559 h 3185559"/>
              <a:gd name="connsiteX1" fmla="*/ 1316736 w 7126542"/>
              <a:gd name="connsiteY1" fmla="*/ 2661303 h 3185559"/>
              <a:gd name="connsiteX2" fmla="*/ 3803904 w 7126542"/>
              <a:gd name="connsiteY2" fmla="*/ 2539383 h 3185559"/>
              <a:gd name="connsiteX3" fmla="*/ 6827520 w 7126542"/>
              <a:gd name="connsiteY3" fmla="*/ 222903 h 3185559"/>
              <a:gd name="connsiteX4" fmla="*/ 6851904 w 7126542"/>
              <a:gd name="connsiteY4" fmla="*/ 222903 h 3185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6542" h="3185559">
                <a:moveTo>
                  <a:pt x="0" y="3185559"/>
                </a:moveTo>
                <a:cubicBezTo>
                  <a:pt x="341376" y="2977279"/>
                  <a:pt x="682752" y="2768999"/>
                  <a:pt x="1316736" y="2661303"/>
                </a:cubicBezTo>
                <a:cubicBezTo>
                  <a:pt x="1950720" y="2553607"/>
                  <a:pt x="2885440" y="2945783"/>
                  <a:pt x="3803904" y="2539383"/>
                </a:cubicBezTo>
                <a:cubicBezTo>
                  <a:pt x="4722368" y="2132983"/>
                  <a:pt x="6827520" y="222903"/>
                  <a:pt x="6827520" y="222903"/>
                </a:cubicBezTo>
                <a:cubicBezTo>
                  <a:pt x="7335520" y="-163177"/>
                  <a:pt x="7093712" y="29863"/>
                  <a:pt x="6851904" y="222903"/>
                </a:cubicBezTo>
              </a:path>
            </a:pathLst>
          </a:custGeom>
          <a:noFill/>
          <a:ln w="57150">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descr="Outline of a beaker containing a liquid">
            <a:extLst>
              <a:ext uri="{FF2B5EF4-FFF2-40B4-BE49-F238E27FC236}">
                <a16:creationId xmlns:a16="http://schemas.microsoft.com/office/drawing/2014/main" id="{1C5E8C20-52E6-EDF8-8BC9-239A1750077A}"/>
              </a:ext>
            </a:extLst>
          </p:cNvPr>
          <p:cNvGrpSpPr/>
          <p:nvPr/>
        </p:nvGrpSpPr>
        <p:grpSpPr>
          <a:xfrm>
            <a:off x="6096000" y="4414767"/>
            <a:ext cx="1402915" cy="1768650"/>
            <a:chOff x="6674476" y="980026"/>
            <a:chExt cx="1319412" cy="1663378"/>
          </a:xfrm>
        </p:grpSpPr>
        <p:sp>
          <p:nvSpPr>
            <p:cNvPr id="13" name="Rectangle 12">
              <a:extLst>
                <a:ext uri="{FF2B5EF4-FFF2-40B4-BE49-F238E27FC236}">
                  <a16:creationId xmlns:a16="http://schemas.microsoft.com/office/drawing/2014/main" id="{2FCFB3F8-DD40-9157-9AC9-18ACF38E3253}"/>
                </a:ext>
              </a:extLst>
            </p:cNvPr>
            <p:cNvSpPr/>
            <p:nvPr/>
          </p:nvSpPr>
          <p:spPr>
            <a:xfrm>
              <a:off x="6736588" y="2073020"/>
              <a:ext cx="1257300" cy="5703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4" name="Freeform 54">
              <a:extLst>
                <a:ext uri="{FF2B5EF4-FFF2-40B4-BE49-F238E27FC236}">
                  <a16:creationId xmlns:a16="http://schemas.microsoft.com/office/drawing/2014/main" id="{8EEA2372-3B85-CEBC-3633-6A3E532BDBEC}"/>
                </a:ext>
              </a:extLst>
            </p:cNvPr>
            <p:cNvSpPr/>
            <p:nvPr/>
          </p:nvSpPr>
          <p:spPr>
            <a:xfrm>
              <a:off x="6674476" y="980026"/>
              <a:ext cx="1319412" cy="1663378"/>
            </a:xfrm>
            <a:custGeom>
              <a:avLst/>
              <a:gdLst>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44568"/>
                <a:gd name="connsiteY0" fmla="*/ 265800 h 2483180"/>
                <a:gd name="connsiteX1" fmla="*/ 132349 w 1944568"/>
                <a:gd name="connsiteY1" fmla="*/ 166740 h 2483180"/>
                <a:gd name="connsiteX2" fmla="*/ 117109 w 1944568"/>
                <a:gd name="connsiteY2" fmla="*/ 2208900 h 2483180"/>
                <a:gd name="connsiteX3" fmla="*/ 1793509 w 1944568"/>
                <a:gd name="connsiteY3" fmla="*/ 2231760 h 2483180"/>
                <a:gd name="connsiteX4" fmla="*/ 1862089 w 1944568"/>
                <a:gd name="connsiteY4" fmla="*/ 75300 h 2483180"/>
                <a:gd name="connsiteX0" fmla="*/ 56149 w 2003693"/>
                <a:gd name="connsiteY0" fmla="*/ 265800 h 2487254"/>
                <a:gd name="connsiteX1" fmla="*/ 132349 w 2003693"/>
                <a:gd name="connsiteY1" fmla="*/ 166740 h 2487254"/>
                <a:gd name="connsiteX2" fmla="*/ 117109 w 2003693"/>
                <a:gd name="connsiteY2" fmla="*/ 2208900 h 2487254"/>
                <a:gd name="connsiteX3" fmla="*/ 1877329 w 2003693"/>
                <a:gd name="connsiteY3" fmla="*/ 2239380 h 2487254"/>
                <a:gd name="connsiteX4" fmla="*/ 1862089 w 2003693"/>
                <a:gd name="connsiteY4" fmla="*/ 75300 h 2487254"/>
                <a:gd name="connsiteX0" fmla="*/ 56149 w 1877329"/>
                <a:gd name="connsiteY0" fmla="*/ 265800 h 2487254"/>
                <a:gd name="connsiteX1" fmla="*/ 132349 w 1877329"/>
                <a:gd name="connsiteY1" fmla="*/ 166740 h 2487254"/>
                <a:gd name="connsiteX2" fmla="*/ 117109 w 1877329"/>
                <a:gd name="connsiteY2" fmla="*/ 2208900 h 2487254"/>
                <a:gd name="connsiteX3" fmla="*/ 1877329 w 1877329"/>
                <a:gd name="connsiteY3" fmla="*/ 2239380 h 2487254"/>
                <a:gd name="connsiteX4" fmla="*/ 1862089 w 1877329"/>
                <a:gd name="connsiteY4" fmla="*/ 75300 h 2487254"/>
                <a:gd name="connsiteX0" fmla="*/ 56149 w 1877329"/>
                <a:gd name="connsiteY0" fmla="*/ 265800 h 2369571"/>
                <a:gd name="connsiteX1" fmla="*/ 132349 w 1877329"/>
                <a:gd name="connsiteY1" fmla="*/ 166740 h 2369571"/>
                <a:gd name="connsiteX2" fmla="*/ 117109 w 1877329"/>
                <a:gd name="connsiteY2" fmla="*/ 2208900 h 2369571"/>
                <a:gd name="connsiteX3" fmla="*/ 1877329 w 1877329"/>
                <a:gd name="connsiteY3" fmla="*/ 2239380 h 2369571"/>
                <a:gd name="connsiteX4" fmla="*/ 1862089 w 1877329"/>
                <a:gd name="connsiteY4" fmla="*/ 75300 h 2369571"/>
                <a:gd name="connsiteX0" fmla="*/ 56149 w 1877329"/>
                <a:gd name="connsiteY0" fmla="*/ 265800 h 2239380"/>
                <a:gd name="connsiteX1" fmla="*/ 132349 w 1877329"/>
                <a:gd name="connsiteY1" fmla="*/ 166740 h 2239380"/>
                <a:gd name="connsiteX2" fmla="*/ 117109 w 1877329"/>
                <a:gd name="connsiteY2" fmla="*/ 2208900 h 2239380"/>
                <a:gd name="connsiteX3" fmla="*/ 1877329 w 1877329"/>
                <a:gd name="connsiteY3" fmla="*/ 2239380 h 2239380"/>
                <a:gd name="connsiteX4" fmla="*/ 1862089 w 1877329"/>
                <a:gd name="connsiteY4" fmla="*/ 75300 h 2239380"/>
                <a:gd name="connsiteX0" fmla="*/ 0 w 1821180"/>
                <a:gd name="connsiteY0" fmla="*/ 265800 h 2239380"/>
                <a:gd name="connsiteX1" fmla="*/ 76200 w 1821180"/>
                <a:gd name="connsiteY1" fmla="*/ 166740 h 2239380"/>
                <a:gd name="connsiteX2" fmla="*/ 60960 w 1821180"/>
                <a:gd name="connsiteY2" fmla="*/ 2208900 h 2239380"/>
                <a:gd name="connsiteX3" fmla="*/ 1821180 w 1821180"/>
                <a:gd name="connsiteY3" fmla="*/ 2239380 h 2239380"/>
                <a:gd name="connsiteX4" fmla="*/ 1805940 w 1821180"/>
                <a:gd name="connsiteY4" fmla="*/ 75300 h 2239380"/>
                <a:gd name="connsiteX0" fmla="*/ 0 w 1821180"/>
                <a:gd name="connsiteY0" fmla="*/ 265800 h 2248128"/>
                <a:gd name="connsiteX1" fmla="*/ 76200 w 1821180"/>
                <a:gd name="connsiteY1" fmla="*/ 166740 h 2248128"/>
                <a:gd name="connsiteX2" fmla="*/ 70485 w 1821180"/>
                <a:gd name="connsiteY2" fmla="*/ 2237475 h 2248128"/>
                <a:gd name="connsiteX3" fmla="*/ 1821180 w 1821180"/>
                <a:gd name="connsiteY3" fmla="*/ 2239380 h 2248128"/>
                <a:gd name="connsiteX4" fmla="*/ 1805940 w 1821180"/>
                <a:gd name="connsiteY4" fmla="*/ 75300 h 2248128"/>
                <a:gd name="connsiteX0" fmla="*/ 0 w 1821180"/>
                <a:gd name="connsiteY0" fmla="*/ 265800 h 2239380"/>
                <a:gd name="connsiteX1" fmla="*/ 76200 w 1821180"/>
                <a:gd name="connsiteY1" fmla="*/ 166740 h 2239380"/>
                <a:gd name="connsiteX2" fmla="*/ 70485 w 1821180"/>
                <a:gd name="connsiteY2" fmla="*/ 2237475 h 2239380"/>
                <a:gd name="connsiteX3" fmla="*/ 1821180 w 1821180"/>
                <a:gd name="connsiteY3" fmla="*/ 2239380 h 2239380"/>
                <a:gd name="connsiteX4" fmla="*/ 1805940 w 1821180"/>
                <a:gd name="connsiteY4" fmla="*/ 75300 h 2239380"/>
                <a:gd name="connsiteX0" fmla="*/ 0 w 1821180"/>
                <a:gd name="connsiteY0" fmla="*/ 342674 h 2316254"/>
                <a:gd name="connsiteX1" fmla="*/ 76200 w 1821180"/>
                <a:gd name="connsiteY1" fmla="*/ 138839 h 2316254"/>
                <a:gd name="connsiteX2" fmla="*/ 70485 w 1821180"/>
                <a:gd name="connsiteY2" fmla="*/ 2314349 h 2316254"/>
                <a:gd name="connsiteX3" fmla="*/ 1821180 w 1821180"/>
                <a:gd name="connsiteY3" fmla="*/ 2316254 h 2316254"/>
                <a:gd name="connsiteX4" fmla="*/ 1805940 w 1821180"/>
                <a:gd name="connsiteY4" fmla="*/ 152174 h 2316254"/>
                <a:gd name="connsiteX0" fmla="*/ 0 w 2002155"/>
                <a:gd name="connsiteY0" fmla="*/ 338997 h 2317340"/>
                <a:gd name="connsiteX1" fmla="*/ 257175 w 2002155"/>
                <a:gd name="connsiteY1" fmla="*/ 139925 h 2317340"/>
                <a:gd name="connsiteX2" fmla="*/ 251460 w 2002155"/>
                <a:gd name="connsiteY2" fmla="*/ 2315435 h 2317340"/>
                <a:gd name="connsiteX3" fmla="*/ 2002155 w 2002155"/>
                <a:gd name="connsiteY3" fmla="*/ 2317340 h 2317340"/>
                <a:gd name="connsiteX4" fmla="*/ 1986915 w 2002155"/>
                <a:gd name="connsiteY4" fmla="*/ 153260 h 2317340"/>
                <a:gd name="connsiteX0" fmla="*/ 0 w 2002155"/>
                <a:gd name="connsiteY0" fmla="*/ 269561 h 2247904"/>
                <a:gd name="connsiteX1" fmla="*/ 257175 w 2002155"/>
                <a:gd name="connsiteY1" fmla="*/ 70489 h 2247904"/>
                <a:gd name="connsiteX2" fmla="*/ 251460 w 2002155"/>
                <a:gd name="connsiteY2" fmla="*/ 2245999 h 2247904"/>
                <a:gd name="connsiteX3" fmla="*/ 2002155 w 2002155"/>
                <a:gd name="connsiteY3" fmla="*/ 2247904 h 2247904"/>
                <a:gd name="connsiteX4" fmla="*/ 1986915 w 2002155"/>
                <a:gd name="connsiteY4" fmla="*/ 83824 h 2247904"/>
                <a:gd name="connsiteX0" fmla="*/ 0 w 1968818"/>
                <a:gd name="connsiteY0" fmla="*/ 262089 h 2249957"/>
                <a:gd name="connsiteX1" fmla="*/ 223838 w 1968818"/>
                <a:gd name="connsiteY1" fmla="*/ 72542 h 2249957"/>
                <a:gd name="connsiteX2" fmla="*/ 218123 w 1968818"/>
                <a:gd name="connsiteY2" fmla="*/ 2248052 h 2249957"/>
                <a:gd name="connsiteX3" fmla="*/ 1968818 w 1968818"/>
                <a:gd name="connsiteY3" fmla="*/ 2249957 h 2249957"/>
                <a:gd name="connsiteX4" fmla="*/ 1953578 w 1968818"/>
                <a:gd name="connsiteY4" fmla="*/ 85877 h 2249957"/>
                <a:gd name="connsiteX0" fmla="*/ 0 w 1973581"/>
                <a:gd name="connsiteY0" fmla="*/ 213006 h 2267549"/>
                <a:gd name="connsiteX1" fmla="*/ 228601 w 1973581"/>
                <a:gd name="connsiteY1" fmla="*/ 90134 h 2267549"/>
                <a:gd name="connsiteX2" fmla="*/ 222886 w 1973581"/>
                <a:gd name="connsiteY2" fmla="*/ 2265644 h 2267549"/>
                <a:gd name="connsiteX3" fmla="*/ 1973581 w 1973581"/>
                <a:gd name="connsiteY3" fmla="*/ 2267549 h 2267549"/>
                <a:gd name="connsiteX4" fmla="*/ 1958341 w 1973581"/>
                <a:gd name="connsiteY4" fmla="*/ 103469 h 2267549"/>
                <a:gd name="connsiteX0" fmla="*/ 0 w 1973581"/>
                <a:gd name="connsiteY0" fmla="*/ 195480 h 2250023"/>
                <a:gd name="connsiteX1" fmla="*/ 228601 w 1973581"/>
                <a:gd name="connsiteY1" fmla="*/ 72608 h 2250023"/>
                <a:gd name="connsiteX2" fmla="*/ 222886 w 1973581"/>
                <a:gd name="connsiteY2" fmla="*/ 2248118 h 2250023"/>
                <a:gd name="connsiteX3" fmla="*/ 1973581 w 1973581"/>
                <a:gd name="connsiteY3" fmla="*/ 2250023 h 2250023"/>
                <a:gd name="connsiteX4" fmla="*/ 1958341 w 1973581"/>
                <a:gd name="connsiteY4" fmla="*/ 85943 h 2250023"/>
                <a:gd name="connsiteX0" fmla="*/ 0 w 1964056"/>
                <a:gd name="connsiteY0" fmla="*/ 195480 h 2250023"/>
                <a:gd name="connsiteX1" fmla="*/ 228601 w 1964056"/>
                <a:gd name="connsiteY1" fmla="*/ 72608 h 2250023"/>
                <a:gd name="connsiteX2" fmla="*/ 222886 w 1964056"/>
                <a:gd name="connsiteY2" fmla="*/ 2248118 h 2250023"/>
                <a:gd name="connsiteX3" fmla="*/ 1964056 w 1964056"/>
                <a:gd name="connsiteY3" fmla="*/ 2250023 h 2250023"/>
                <a:gd name="connsiteX4" fmla="*/ 1958341 w 1964056"/>
                <a:gd name="connsiteY4" fmla="*/ 85943 h 2250023"/>
                <a:gd name="connsiteX0" fmla="*/ 0 w 1966757"/>
                <a:gd name="connsiteY0" fmla="*/ 195480 h 2250023"/>
                <a:gd name="connsiteX1" fmla="*/ 228601 w 1966757"/>
                <a:gd name="connsiteY1" fmla="*/ 72608 h 2250023"/>
                <a:gd name="connsiteX2" fmla="*/ 222886 w 1966757"/>
                <a:gd name="connsiteY2" fmla="*/ 2248118 h 2250023"/>
                <a:gd name="connsiteX3" fmla="*/ 1964056 w 1966757"/>
                <a:gd name="connsiteY3" fmla="*/ 2250023 h 2250023"/>
                <a:gd name="connsiteX4" fmla="*/ 1958341 w 1966757"/>
                <a:gd name="connsiteY4" fmla="*/ 85943 h 2250023"/>
                <a:gd name="connsiteX0" fmla="*/ 0 w 1852457"/>
                <a:gd name="connsiteY0" fmla="*/ 137159 h 2274252"/>
                <a:gd name="connsiteX1" fmla="*/ 114301 w 1852457"/>
                <a:gd name="connsiteY1" fmla="*/ 96837 h 2274252"/>
                <a:gd name="connsiteX2" fmla="*/ 108586 w 1852457"/>
                <a:gd name="connsiteY2" fmla="*/ 2272347 h 2274252"/>
                <a:gd name="connsiteX3" fmla="*/ 1849756 w 1852457"/>
                <a:gd name="connsiteY3" fmla="*/ 2274252 h 2274252"/>
                <a:gd name="connsiteX4" fmla="*/ 1844041 w 1852457"/>
                <a:gd name="connsiteY4" fmla="*/ 110172 h 2274252"/>
                <a:gd name="connsiteX0" fmla="*/ 0 w 1852457"/>
                <a:gd name="connsiteY0" fmla="*/ 123163 h 2260256"/>
                <a:gd name="connsiteX1" fmla="*/ 114301 w 1852457"/>
                <a:gd name="connsiteY1" fmla="*/ 82841 h 2260256"/>
                <a:gd name="connsiteX2" fmla="*/ 108586 w 1852457"/>
                <a:gd name="connsiteY2" fmla="*/ 2258351 h 2260256"/>
                <a:gd name="connsiteX3" fmla="*/ 1849756 w 1852457"/>
                <a:gd name="connsiteY3" fmla="*/ 2260256 h 2260256"/>
                <a:gd name="connsiteX4" fmla="*/ 1844041 w 1852457"/>
                <a:gd name="connsiteY4" fmla="*/ 96176 h 2260256"/>
                <a:gd name="connsiteX0" fmla="*/ 7825 w 1860282"/>
                <a:gd name="connsiteY0" fmla="*/ 117450 h 2254543"/>
                <a:gd name="connsiteX1" fmla="*/ 122126 w 1860282"/>
                <a:gd name="connsiteY1" fmla="*/ 77128 h 2254543"/>
                <a:gd name="connsiteX2" fmla="*/ 116411 w 1860282"/>
                <a:gd name="connsiteY2" fmla="*/ 2252638 h 2254543"/>
                <a:gd name="connsiteX3" fmla="*/ 1857581 w 1860282"/>
                <a:gd name="connsiteY3" fmla="*/ 2254543 h 2254543"/>
                <a:gd name="connsiteX4" fmla="*/ 1851866 w 1860282"/>
                <a:gd name="connsiteY4" fmla="*/ 90463 h 2254543"/>
                <a:gd name="connsiteX0" fmla="*/ 1215 w 1853672"/>
                <a:gd name="connsiteY0" fmla="*/ 83599 h 2220692"/>
                <a:gd name="connsiteX1" fmla="*/ 115516 w 1853672"/>
                <a:gd name="connsiteY1" fmla="*/ 43277 h 2220692"/>
                <a:gd name="connsiteX2" fmla="*/ 109801 w 1853672"/>
                <a:gd name="connsiteY2" fmla="*/ 2218787 h 2220692"/>
                <a:gd name="connsiteX3" fmla="*/ 1850971 w 1853672"/>
                <a:gd name="connsiteY3" fmla="*/ 2220692 h 2220692"/>
                <a:gd name="connsiteX4" fmla="*/ 1845256 w 1853672"/>
                <a:gd name="connsiteY4" fmla="*/ 56612 h 2220692"/>
                <a:gd name="connsiteX0" fmla="*/ 1434 w 1839604"/>
                <a:gd name="connsiteY0" fmla="*/ 57124 h 2234698"/>
                <a:gd name="connsiteX1" fmla="*/ 101448 w 1839604"/>
                <a:gd name="connsiteY1" fmla="*/ 57283 h 2234698"/>
                <a:gd name="connsiteX2" fmla="*/ 95733 w 1839604"/>
                <a:gd name="connsiteY2" fmla="*/ 2232793 h 2234698"/>
                <a:gd name="connsiteX3" fmla="*/ 1836903 w 1839604"/>
                <a:gd name="connsiteY3" fmla="*/ 2234698 h 2234698"/>
                <a:gd name="connsiteX4" fmla="*/ 1831188 w 1839604"/>
                <a:gd name="connsiteY4" fmla="*/ 70618 h 2234698"/>
                <a:gd name="connsiteX0" fmla="*/ 0 w 1838170"/>
                <a:gd name="connsiteY0" fmla="*/ 65540 h 2243114"/>
                <a:gd name="connsiteX1" fmla="*/ 100014 w 1838170"/>
                <a:gd name="connsiteY1" fmla="*/ 65699 h 2243114"/>
                <a:gd name="connsiteX2" fmla="*/ 94299 w 1838170"/>
                <a:gd name="connsiteY2" fmla="*/ 2241209 h 2243114"/>
                <a:gd name="connsiteX3" fmla="*/ 1835469 w 1838170"/>
                <a:gd name="connsiteY3" fmla="*/ 2243114 h 2243114"/>
                <a:gd name="connsiteX4" fmla="*/ 1829754 w 1838170"/>
                <a:gd name="connsiteY4" fmla="*/ 79034 h 224311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79944 h 224402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6126 h 2244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170" h="2244024">
                  <a:moveTo>
                    <a:pt x="0" y="66450"/>
                  </a:moveTo>
                  <a:cubicBezTo>
                    <a:pt x="2063" y="-18004"/>
                    <a:pt x="101760" y="-26259"/>
                    <a:pt x="100014" y="66609"/>
                  </a:cubicBezTo>
                  <a:cubicBezTo>
                    <a:pt x="110174" y="390459"/>
                    <a:pt x="99379" y="1852229"/>
                    <a:pt x="94299" y="2242119"/>
                  </a:cubicBezTo>
                  <a:lnTo>
                    <a:pt x="1835469" y="2244024"/>
                  </a:lnTo>
                  <a:cubicBezTo>
                    <a:pt x="1842454" y="1776029"/>
                    <a:pt x="1834199" y="975136"/>
                    <a:pt x="1829754" y="6126"/>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18" name="Freeform 159" descr="Pipette going into beaker">
            <a:extLst>
              <a:ext uri="{FF2B5EF4-FFF2-40B4-BE49-F238E27FC236}">
                <a16:creationId xmlns:a16="http://schemas.microsoft.com/office/drawing/2014/main" id="{F21C78E1-FCCD-1EA2-3121-5A7F83BE45F7}"/>
              </a:ext>
            </a:extLst>
          </p:cNvPr>
          <p:cNvSpPr/>
          <p:nvPr/>
        </p:nvSpPr>
        <p:spPr>
          <a:xfrm rot="5400000">
            <a:off x="5282553" y="3595668"/>
            <a:ext cx="3127865" cy="354169"/>
          </a:xfrm>
          <a:custGeom>
            <a:avLst/>
            <a:gdLst>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2951 w 3269301"/>
              <a:gd name="connsiteY0" fmla="*/ 177800 h 444679"/>
              <a:gd name="connsiteX1" fmla="*/ 1116651 w 3269301"/>
              <a:gd name="connsiteY1" fmla="*/ 184150 h 444679"/>
              <a:gd name="connsiteX2" fmla="*/ 780101 w 3269301"/>
              <a:gd name="connsiteY2" fmla="*/ 0 h 444679"/>
              <a:gd name="connsiteX3" fmla="*/ 151451 w 3269301"/>
              <a:gd name="connsiteY3" fmla="*/ 184150 h 444679"/>
              <a:gd name="connsiteX4" fmla="*/ 49851 w 3269301"/>
              <a:gd name="connsiteY4" fmla="*/ 431800 h 444679"/>
              <a:gd name="connsiteX5" fmla="*/ 813439 w 3269301"/>
              <a:gd name="connsiteY5" fmla="*/ 395287 h 444679"/>
              <a:gd name="connsiteX6" fmla="*/ 1103951 w 3269301"/>
              <a:gd name="connsiteY6" fmla="*/ 273050 h 444679"/>
              <a:gd name="connsiteX7" fmla="*/ 3269301 w 3269301"/>
              <a:gd name="connsiteY7" fmla="*/ 266700 h 444679"/>
              <a:gd name="connsiteX0" fmla="*/ 3262951 w 3269301"/>
              <a:gd name="connsiteY0" fmla="*/ 194287 h 471479"/>
              <a:gd name="connsiteX1" fmla="*/ 1116651 w 3269301"/>
              <a:gd name="connsiteY1" fmla="*/ 200637 h 471479"/>
              <a:gd name="connsiteX2" fmla="*/ 780101 w 3269301"/>
              <a:gd name="connsiteY2" fmla="*/ 16487 h 471479"/>
              <a:gd name="connsiteX3" fmla="*/ 151451 w 3269301"/>
              <a:gd name="connsiteY3" fmla="*/ 57762 h 471479"/>
              <a:gd name="connsiteX4" fmla="*/ 49851 w 3269301"/>
              <a:gd name="connsiteY4" fmla="*/ 448287 h 471479"/>
              <a:gd name="connsiteX5" fmla="*/ 813439 w 3269301"/>
              <a:gd name="connsiteY5" fmla="*/ 411774 h 471479"/>
              <a:gd name="connsiteX6" fmla="*/ 1103951 w 3269301"/>
              <a:gd name="connsiteY6" fmla="*/ 289537 h 471479"/>
              <a:gd name="connsiteX7" fmla="*/ 3269301 w 3269301"/>
              <a:gd name="connsiteY7" fmla="*/ 283187 h 471479"/>
              <a:gd name="connsiteX0" fmla="*/ 3198705 w 3205055"/>
              <a:gd name="connsiteY0" fmla="*/ 189120 h 407249"/>
              <a:gd name="connsiteX1" fmla="*/ 1052405 w 3205055"/>
              <a:gd name="connsiteY1" fmla="*/ 195470 h 407249"/>
              <a:gd name="connsiteX2" fmla="*/ 715855 w 3205055"/>
              <a:gd name="connsiteY2" fmla="*/ 11320 h 407249"/>
              <a:gd name="connsiteX3" fmla="*/ 87205 w 3205055"/>
              <a:gd name="connsiteY3" fmla="*/ 52595 h 407249"/>
              <a:gd name="connsiteX4" fmla="*/ 76093 w 3205055"/>
              <a:gd name="connsiteY4" fmla="*/ 319295 h 407249"/>
              <a:gd name="connsiteX5" fmla="*/ 749193 w 3205055"/>
              <a:gd name="connsiteY5" fmla="*/ 406607 h 407249"/>
              <a:gd name="connsiteX6" fmla="*/ 1039705 w 3205055"/>
              <a:gd name="connsiteY6" fmla="*/ 284370 h 407249"/>
              <a:gd name="connsiteX7" fmla="*/ 3205055 w 3205055"/>
              <a:gd name="connsiteY7" fmla="*/ 278020 h 407249"/>
              <a:gd name="connsiteX0" fmla="*/ 3196516 w 3202866"/>
              <a:gd name="connsiteY0" fmla="*/ 189120 h 368552"/>
              <a:gd name="connsiteX1" fmla="*/ 1050216 w 3202866"/>
              <a:gd name="connsiteY1" fmla="*/ 195470 h 368552"/>
              <a:gd name="connsiteX2" fmla="*/ 713666 w 3202866"/>
              <a:gd name="connsiteY2" fmla="*/ 11320 h 368552"/>
              <a:gd name="connsiteX3" fmla="*/ 85016 w 3202866"/>
              <a:gd name="connsiteY3" fmla="*/ 52595 h 368552"/>
              <a:gd name="connsiteX4" fmla="*/ 73904 w 3202866"/>
              <a:gd name="connsiteY4" fmla="*/ 319295 h 368552"/>
              <a:gd name="connsiteX5" fmla="*/ 713666 w 3202866"/>
              <a:gd name="connsiteY5" fmla="*/ 363744 h 368552"/>
              <a:gd name="connsiteX6" fmla="*/ 1037516 w 3202866"/>
              <a:gd name="connsiteY6" fmla="*/ 284370 h 368552"/>
              <a:gd name="connsiteX7" fmla="*/ 3202866 w 3202866"/>
              <a:gd name="connsiteY7" fmla="*/ 278020 h 368552"/>
              <a:gd name="connsiteX0" fmla="*/ 3196516 w 3202866"/>
              <a:gd name="connsiteY0" fmla="*/ 156294 h 335726"/>
              <a:gd name="connsiteX1" fmla="*/ 1050216 w 3202866"/>
              <a:gd name="connsiteY1" fmla="*/ 162644 h 335726"/>
              <a:gd name="connsiteX2" fmla="*/ 713666 w 3202866"/>
              <a:gd name="connsiteY2" fmla="*/ 35644 h 335726"/>
              <a:gd name="connsiteX3" fmla="*/ 85016 w 3202866"/>
              <a:gd name="connsiteY3" fmla="*/ 19769 h 335726"/>
              <a:gd name="connsiteX4" fmla="*/ 73904 w 3202866"/>
              <a:gd name="connsiteY4" fmla="*/ 286469 h 335726"/>
              <a:gd name="connsiteX5" fmla="*/ 713666 w 3202866"/>
              <a:gd name="connsiteY5" fmla="*/ 330918 h 335726"/>
              <a:gd name="connsiteX6" fmla="*/ 1037516 w 3202866"/>
              <a:gd name="connsiteY6" fmla="*/ 251544 h 335726"/>
              <a:gd name="connsiteX7" fmla="*/ 3202866 w 3202866"/>
              <a:gd name="connsiteY7" fmla="*/ 245194 h 335726"/>
              <a:gd name="connsiteX0" fmla="*/ 3164659 w 3171009"/>
              <a:gd name="connsiteY0" fmla="*/ 132421 h 311853"/>
              <a:gd name="connsiteX1" fmla="*/ 1018359 w 3171009"/>
              <a:gd name="connsiteY1" fmla="*/ 138771 h 311853"/>
              <a:gd name="connsiteX2" fmla="*/ 681809 w 3171009"/>
              <a:gd name="connsiteY2" fmla="*/ 11771 h 311853"/>
              <a:gd name="connsiteX3" fmla="*/ 129359 w 3171009"/>
              <a:gd name="connsiteY3" fmla="*/ 33996 h 311853"/>
              <a:gd name="connsiteX4" fmla="*/ 42047 w 3171009"/>
              <a:gd name="connsiteY4" fmla="*/ 262596 h 311853"/>
              <a:gd name="connsiteX5" fmla="*/ 681809 w 3171009"/>
              <a:gd name="connsiteY5" fmla="*/ 307045 h 311853"/>
              <a:gd name="connsiteX6" fmla="*/ 1005659 w 3171009"/>
              <a:gd name="connsiteY6" fmla="*/ 227671 h 311853"/>
              <a:gd name="connsiteX7" fmla="*/ 3171009 w 3171009"/>
              <a:gd name="connsiteY7" fmla="*/ 221321 h 311853"/>
              <a:gd name="connsiteX0" fmla="*/ 3163954 w 3170304"/>
              <a:gd name="connsiteY0" fmla="*/ 132421 h 314888"/>
              <a:gd name="connsiteX1" fmla="*/ 1017654 w 3170304"/>
              <a:gd name="connsiteY1" fmla="*/ 138771 h 314888"/>
              <a:gd name="connsiteX2" fmla="*/ 681104 w 3170304"/>
              <a:gd name="connsiteY2" fmla="*/ 11771 h 314888"/>
              <a:gd name="connsiteX3" fmla="*/ 128654 w 3170304"/>
              <a:gd name="connsiteY3" fmla="*/ 33996 h 314888"/>
              <a:gd name="connsiteX4" fmla="*/ 41342 w 3170304"/>
              <a:gd name="connsiteY4" fmla="*/ 262596 h 314888"/>
              <a:gd name="connsiteX5" fmla="*/ 671579 w 3170304"/>
              <a:gd name="connsiteY5" fmla="*/ 311808 h 314888"/>
              <a:gd name="connsiteX6" fmla="*/ 1004954 w 3170304"/>
              <a:gd name="connsiteY6" fmla="*/ 227671 h 314888"/>
              <a:gd name="connsiteX7" fmla="*/ 3170304 w 3170304"/>
              <a:gd name="connsiteY7" fmla="*/ 221321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0779 w 3160779"/>
              <a:gd name="connsiteY0" fmla="*/ 135596 h 313985"/>
              <a:gd name="connsiteX1" fmla="*/ 1017654 w 3160779"/>
              <a:gd name="connsiteY1" fmla="*/ 138771 h 313985"/>
              <a:gd name="connsiteX2" fmla="*/ 681104 w 3160779"/>
              <a:gd name="connsiteY2" fmla="*/ 11771 h 313985"/>
              <a:gd name="connsiteX3" fmla="*/ 128654 w 3160779"/>
              <a:gd name="connsiteY3" fmla="*/ 33996 h 313985"/>
              <a:gd name="connsiteX4" fmla="*/ 41342 w 3160779"/>
              <a:gd name="connsiteY4" fmla="*/ 262596 h 313985"/>
              <a:gd name="connsiteX5" fmla="*/ 671579 w 3160779"/>
              <a:gd name="connsiteY5" fmla="*/ 311808 h 313985"/>
              <a:gd name="connsiteX6" fmla="*/ 1011304 w 3160779"/>
              <a:gd name="connsiteY6" fmla="*/ 218146 h 313985"/>
              <a:gd name="connsiteX7" fmla="*/ 3160779 w 3160779"/>
              <a:gd name="connsiteY7" fmla="*/ 218146 h 313985"/>
              <a:gd name="connsiteX0" fmla="*/ 3160779 w 3160779"/>
              <a:gd name="connsiteY0" fmla="*/ 135596 h 313985"/>
              <a:gd name="connsiteX1" fmla="*/ 1017654 w 3160779"/>
              <a:gd name="connsiteY1" fmla="*/ 138771 h 313985"/>
              <a:gd name="connsiteX2" fmla="*/ 681104 w 3160779"/>
              <a:gd name="connsiteY2" fmla="*/ 11771 h 313985"/>
              <a:gd name="connsiteX3" fmla="*/ 128654 w 3160779"/>
              <a:gd name="connsiteY3" fmla="*/ 33996 h 313985"/>
              <a:gd name="connsiteX4" fmla="*/ 41342 w 3160779"/>
              <a:gd name="connsiteY4" fmla="*/ 262596 h 313985"/>
              <a:gd name="connsiteX5" fmla="*/ 671579 w 3160779"/>
              <a:gd name="connsiteY5" fmla="*/ 311808 h 313985"/>
              <a:gd name="connsiteX6" fmla="*/ 1011304 w 3160779"/>
              <a:gd name="connsiteY6" fmla="*/ 218146 h 313985"/>
              <a:gd name="connsiteX7" fmla="*/ 3160779 w 3160779"/>
              <a:gd name="connsiteY7" fmla="*/ 218146 h 313985"/>
              <a:gd name="connsiteX0" fmla="*/ 3164537 w 3164537"/>
              <a:gd name="connsiteY0" fmla="*/ 135596 h 313985"/>
              <a:gd name="connsiteX1" fmla="*/ 1021412 w 3164537"/>
              <a:gd name="connsiteY1" fmla="*/ 138771 h 313985"/>
              <a:gd name="connsiteX2" fmla="*/ 684862 w 3164537"/>
              <a:gd name="connsiteY2" fmla="*/ 11771 h 313985"/>
              <a:gd name="connsiteX3" fmla="*/ 132412 w 3164537"/>
              <a:gd name="connsiteY3" fmla="*/ 33996 h 313985"/>
              <a:gd name="connsiteX4" fmla="*/ 45100 w 3164537"/>
              <a:gd name="connsiteY4" fmla="*/ 262596 h 313985"/>
              <a:gd name="connsiteX5" fmla="*/ 726137 w 3164537"/>
              <a:gd name="connsiteY5" fmla="*/ 311808 h 313985"/>
              <a:gd name="connsiteX6" fmla="*/ 1015062 w 3164537"/>
              <a:gd name="connsiteY6" fmla="*/ 218146 h 313985"/>
              <a:gd name="connsiteX7" fmla="*/ 3164537 w 3164537"/>
              <a:gd name="connsiteY7" fmla="*/ 218146 h 313985"/>
              <a:gd name="connsiteX0" fmla="*/ 3164537 w 3164537"/>
              <a:gd name="connsiteY0" fmla="*/ 136048 h 314437"/>
              <a:gd name="connsiteX1" fmla="*/ 1011887 w 3164537"/>
              <a:gd name="connsiteY1" fmla="*/ 145573 h 314437"/>
              <a:gd name="connsiteX2" fmla="*/ 684862 w 3164537"/>
              <a:gd name="connsiteY2" fmla="*/ 12223 h 314437"/>
              <a:gd name="connsiteX3" fmla="*/ 132412 w 3164537"/>
              <a:gd name="connsiteY3" fmla="*/ 34448 h 314437"/>
              <a:gd name="connsiteX4" fmla="*/ 45100 w 3164537"/>
              <a:gd name="connsiteY4" fmla="*/ 263048 h 314437"/>
              <a:gd name="connsiteX5" fmla="*/ 726137 w 3164537"/>
              <a:gd name="connsiteY5" fmla="*/ 312260 h 314437"/>
              <a:gd name="connsiteX6" fmla="*/ 1015062 w 3164537"/>
              <a:gd name="connsiteY6" fmla="*/ 218598 h 314437"/>
              <a:gd name="connsiteX7" fmla="*/ 3164537 w 3164537"/>
              <a:gd name="connsiteY7" fmla="*/ 218598 h 314437"/>
              <a:gd name="connsiteX0" fmla="*/ 3166357 w 3166357"/>
              <a:gd name="connsiteY0" fmla="*/ 142995 h 321384"/>
              <a:gd name="connsiteX1" fmla="*/ 1013707 w 3166357"/>
              <a:gd name="connsiteY1" fmla="*/ 152520 h 321384"/>
              <a:gd name="connsiteX2" fmla="*/ 737482 w 3166357"/>
              <a:gd name="connsiteY2" fmla="*/ 9645 h 321384"/>
              <a:gd name="connsiteX3" fmla="*/ 134232 w 3166357"/>
              <a:gd name="connsiteY3" fmla="*/ 41395 h 321384"/>
              <a:gd name="connsiteX4" fmla="*/ 46920 w 3166357"/>
              <a:gd name="connsiteY4" fmla="*/ 269995 h 321384"/>
              <a:gd name="connsiteX5" fmla="*/ 727957 w 3166357"/>
              <a:gd name="connsiteY5" fmla="*/ 319207 h 321384"/>
              <a:gd name="connsiteX6" fmla="*/ 1016882 w 3166357"/>
              <a:gd name="connsiteY6" fmla="*/ 225545 h 321384"/>
              <a:gd name="connsiteX7" fmla="*/ 3166357 w 3166357"/>
              <a:gd name="connsiteY7" fmla="*/ 225545 h 321384"/>
              <a:gd name="connsiteX0" fmla="*/ 3166125 w 3166125"/>
              <a:gd name="connsiteY0" fmla="*/ 142995 h 321384"/>
              <a:gd name="connsiteX1" fmla="*/ 1013475 w 3166125"/>
              <a:gd name="connsiteY1" fmla="*/ 152520 h 321384"/>
              <a:gd name="connsiteX2" fmla="*/ 730900 w 3166125"/>
              <a:gd name="connsiteY2" fmla="*/ 9645 h 321384"/>
              <a:gd name="connsiteX3" fmla="*/ 134000 w 3166125"/>
              <a:gd name="connsiteY3" fmla="*/ 41395 h 321384"/>
              <a:gd name="connsiteX4" fmla="*/ 46688 w 3166125"/>
              <a:gd name="connsiteY4" fmla="*/ 269995 h 321384"/>
              <a:gd name="connsiteX5" fmla="*/ 727725 w 3166125"/>
              <a:gd name="connsiteY5" fmla="*/ 319207 h 321384"/>
              <a:gd name="connsiteX6" fmla="*/ 1016650 w 3166125"/>
              <a:gd name="connsiteY6" fmla="*/ 225545 h 321384"/>
              <a:gd name="connsiteX7" fmla="*/ 3166125 w 3166125"/>
              <a:gd name="connsiteY7" fmla="*/ 225545 h 321384"/>
              <a:gd name="connsiteX0" fmla="*/ 3158468 w 3158468"/>
              <a:gd name="connsiteY0" fmla="*/ 159065 h 338000"/>
              <a:gd name="connsiteX1" fmla="*/ 1005818 w 3158468"/>
              <a:gd name="connsiteY1" fmla="*/ 168590 h 338000"/>
              <a:gd name="connsiteX2" fmla="*/ 723243 w 3158468"/>
              <a:gd name="connsiteY2" fmla="*/ 25715 h 338000"/>
              <a:gd name="connsiteX3" fmla="*/ 151743 w 3158468"/>
              <a:gd name="connsiteY3" fmla="*/ 25715 h 338000"/>
              <a:gd name="connsiteX4" fmla="*/ 39031 w 3158468"/>
              <a:gd name="connsiteY4" fmla="*/ 286065 h 338000"/>
              <a:gd name="connsiteX5" fmla="*/ 720068 w 3158468"/>
              <a:gd name="connsiteY5" fmla="*/ 335277 h 338000"/>
              <a:gd name="connsiteX6" fmla="*/ 1008993 w 3158468"/>
              <a:gd name="connsiteY6" fmla="*/ 241615 h 338000"/>
              <a:gd name="connsiteX7" fmla="*/ 3158468 w 3158468"/>
              <a:gd name="connsiteY7" fmla="*/ 241615 h 338000"/>
              <a:gd name="connsiteX0" fmla="*/ 3185752 w 3185752"/>
              <a:gd name="connsiteY0" fmla="*/ 144420 h 323355"/>
              <a:gd name="connsiteX1" fmla="*/ 1033102 w 3185752"/>
              <a:gd name="connsiteY1" fmla="*/ 153945 h 323355"/>
              <a:gd name="connsiteX2" fmla="*/ 750527 w 3185752"/>
              <a:gd name="connsiteY2" fmla="*/ 11070 h 323355"/>
              <a:gd name="connsiteX3" fmla="*/ 179027 w 3185752"/>
              <a:gd name="connsiteY3" fmla="*/ 11070 h 323355"/>
              <a:gd name="connsiteX4" fmla="*/ 66315 w 3185752"/>
              <a:gd name="connsiteY4" fmla="*/ 271420 h 323355"/>
              <a:gd name="connsiteX5" fmla="*/ 747352 w 3185752"/>
              <a:gd name="connsiteY5" fmla="*/ 320632 h 323355"/>
              <a:gd name="connsiteX6" fmla="*/ 1036277 w 3185752"/>
              <a:gd name="connsiteY6" fmla="*/ 226970 h 323355"/>
              <a:gd name="connsiteX7" fmla="*/ 3185752 w 3185752"/>
              <a:gd name="connsiteY7" fmla="*/ 226970 h 323355"/>
              <a:gd name="connsiteX0" fmla="*/ 3185752 w 3185752"/>
              <a:gd name="connsiteY0" fmla="*/ 137397 h 316332"/>
              <a:gd name="connsiteX1" fmla="*/ 1033102 w 3185752"/>
              <a:gd name="connsiteY1" fmla="*/ 146922 h 316332"/>
              <a:gd name="connsiteX2" fmla="*/ 750527 w 3185752"/>
              <a:gd name="connsiteY2" fmla="*/ 4047 h 316332"/>
              <a:gd name="connsiteX3" fmla="*/ 179027 w 3185752"/>
              <a:gd name="connsiteY3" fmla="*/ 4047 h 316332"/>
              <a:gd name="connsiteX4" fmla="*/ 66315 w 3185752"/>
              <a:gd name="connsiteY4" fmla="*/ 264397 h 316332"/>
              <a:gd name="connsiteX5" fmla="*/ 747352 w 3185752"/>
              <a:gd name="connsiteY5" fmla="*/ 313609 h 316332"/>
              <a:gd name="connsiteX6" fmla="*/ 1036277 w 3185752"/>
              <a:gd name="connsiteY6" fmla="*/ 219947 h 316332"/>
              <a:gd name="connsiteX7" fmla="*/ 3185752 w 3185752"/>
              <a:gd name="connsiteY7" fmla="*/ 219947 h 316332"/>
              <a:gd name="connsiteX0" fmla="*/ 3186871 w 3186871"/>
              <a:gd name="connsiteY0" fmla="*/ 137397 h 352654"/>
              <a:gd name="connsiteX1" fmla="*/ 1034221 w 3186871"/>
              <a:gd name="connsiteY1" fmla="*/ 146922 h 352654"/>
              <a:gd name="connsiteX2" fmla="*/ 751646 w 3186871"/>
              <a:gd name="connsiteY2" fmla="*/ 4047 h 352654"/>
              <a:gd name="connsiteX3" fmla="*/ 180146 w 3186871"/>
              <a:gd name="connsiteY3" fmla="*/ 4047 h 352654"/>
              <a:gd name="connsiteX4" fmla="*/ 67434 w 3186871"/>
              <a:gd name="connsiteY4" fmla="*/ 264397 h 352654"/>
              <a:gd name="connsiteX5" fmla="*/ 764346 w 3186871"/>
              <a:gd name="connsiteY5" fmla="*/ 351709 h 352654"/>
              <a:gd name="connsiteX6" fmla="*/ 1037396 w 3186871"/>
              <a:gd name="connsiteY6" fmla="*/ 219947 h 352654"/>
              <a:gd name="connsiteX7" fmla="*/ 3186871 w 3186871"/>
              <a:gd name="connsiteY7" fmla="*/ 219947 h 352654"/>
              <a:gd name="connsiteX0" fmla="*/ 3091323 w 3091323"/>
              <a:gd name="connsiteY0" fmla="*/ 161310 h 410348"/>
              <a:gd name="connsiteX1" fmla="*/ 938673 w 3091323"/>
              <a:gd name="connsiteY1" fmla="*/ 170835 h 410348"/>
              <a:gd name="connsiteX2" fmla="*/ 656098 w 3091323"/>
              <a:gd name="connsiteY2" fmla="*/ 27960 h 410348"/>
              <a:gd name="connsiteX3" fmla="*/ 84598 w 3091323"/>
              <a:gd name="connsiteY3" fmla="*/ 27960 h 410348"/>
              <a:gd name="connsiteX4" fmla="*/ 63961 w 3091323"/>
              <a:gd name="connsiteY4" fmla="*/ 380385 h 410348"/>
              <a:gd name="connsiteX5" fmla="*/ 668798 w 3091323"/>
              <a:gd name="connsiteY5" fmla="*/ 375622 h 410348"/>
              <a:gd name="connsiteX6" fmla="*/ 941848 w 3091323"/>
              <a:gd name="connsiteY6" fmla="*/ 243860 h 410348"/>
              <a:gd name="connsiteX7" fmla="*/ 3091323 w 3091323"/>
              <a:gd name="connsiteY7" fmla="*/ 243860 h 410348"/>
              <a:gd name="connsiteX0" fmla="*/ 3135872 w 3135872"/>
              <a:gd name="connsiteY0" fmla="*/ 161310 h 388300"/>
              <a:gd name="connsiteX1" fmla="*/ 983222 w 3135872"/>
              <a:gd name="connsiteY1" fmla="*/ 170835 h 388300"/>
              <a:gd name="connsiteX2" fmla="*/ 700647 w 3135872"/>
              <a:gd name="connsiteY2" fmla="*/ 27960 h 388300"/>
              <a:gd name="connsiteX3" fmla="*/ 129147 w 3135872"/>
              <a:gd name="connsiteY3" fmla="*/ 27960 h 388300"/>
              <a:gd name="connsiteX4" fmla="*/ 108510 w 3135872"/>
              <a:gd name="connsiteY4" fmla="*/ 380385 h 388300"/>
              <a:gd name="connsiteX5" fmla="*/ 713347 w 3135872"/>
              <a:gd name="connsiteY5" fmla="*/ 375622 h 388300"/>
              <a:gd name="connsiteX6" fmla="*/ 986397 w 3135872"/>
              <a:gd name="connsiteY6" fmla="*/ 243860 h 388300"/>
              <a:gd name="connsiteX7" fmla="*/ 3135872 w 3135872"/>
              <a:gd name="connsiteY7" fmla="*/ 243860 h 388300"/>
              <a:gd name="connsiteX0" fmla="*/ 3159586 w 3159586"/>
              <a:gd name="connsiteY0" fmla="*/ 137258 h 364248"/>
              <a:gd name="connsiteX1" fmla="*/ 1006936 w 3159586"/>
              <a:gd name="connsiteY1" fmla="*/ 146783 h 364248"/>
              <a:gd name="connsiteX2" fmla="*/ 724361 w 3159586"/>
              <a:gd name="connsiteY2" fmla="*/ 3908 h 364248"/>
              <a:gd name="connsiteX3" fmla="*/ 152861 w 3159586"/>
              <a:gd name="connsiteY3" fmla="*/ 3908 h 364248"/>
              <a:gd name="connsiteX4" fmla="*/ 132224 w 3159586"/>
              <a:gd name="connsiteY4" fmla="*/ 356333 h 364248"/>
              <a:gd name="connsiteX5" fmla="*/ 737061 w 3159586"/>
              <a:gd name="connsiteY5" fmla="*/ 351570 h 364248"/>
              <a:gd name="connsiteX6" fmla="*/ 1010111 w 3159586"/>
              <a:gd name="connsiteY6" fmla="*/ 219808 h 364248"/>
              <a:gd name="connsiteX7" fmla="*/ 3159586 w 3159586"/>
              <a:gd name="connsiteY7" fmla="*/ 219808 h 364248"/>
              <a:gd name="connsiteX0" fmla="*/ 3159586 w 3159586"/>
              <a:gd name="connsiteY0" fmla="*/ 137258 h 357785"/>
              <a:gd name="connsiteX1" fmla="*/ 1006936 w 3159586"/>
              <a:gd name="connsiteY1" fmla="*/ 146783 h 357785"/>
              <a:gd name="connsiteX2" fmla="*/ 724361 w 3159586"/>
              <a:gd name="connsiteY2" fmla="*/ 3908 h 357785"/>
              <a:gd name="connsiteX3" fmla="*/ 152861 w 3159586"/>
              <a:gd name="connsiteY3" fmla="*/ 3908 h 357785"/>
              <a:gd name="connsiteX4" fmla="*/ 132224 w 3159586"/>
              <a:gd name="connsiteY4" fmla="*/ 356333 h 357785"/>
              <a:gd name="connsiteX5" fmla="*/ 737061 w 3159586"/>
              <a:gd name="connsiteY5" fmla="*/ 351570 h 357785"/>
              <a:gd name="connsiteX6" fmla="*/ 1010111 w 3159586"/>
              <a:gd name="connsiteY6" fmla="*/ 219808 h 357785"/>
              <a:gd name="connsiteX7" fmla="*/ 3159586 w 3159586"/>
              <a:gd name="connsiteY7" fmla="*/ 219808 h 357785"/>
              <a:gd name="connsiteX0" fmla="*/ 3159586 w 3159586"/>
              <a:gd name="connsiteY0" fmla="*/ 133350 h 353877"/>
              <a:gd name="connsiteX1" fmla="*/ 1006936 w 3159586"/>
              <a:gd name="connsiteY1" fmla="*/ 142875 h 353877"/>
              <a:gd name="connsiteX2" fmla="*/ 724361 w 3159586"/>
              <a:gd name="connsiteY2" fmla="*/ 0 h 353877"/>
              <a:gd name="connsiteX3" fmla="*/ 152861 w 3159586"/>
              <a:gd name="connsiteY3" fmla="*/ 0 h 353877"/>
              <a:gd name="connsiteX4" fmla="*/ 132224 w 3159586"/>
              <a:gd name="connsiteY4" fmla="*/ 352425 h 353877"/>
              <a:gd name="connsiteX5" fmla="*/ 737061 w 3159586"/>
              <a:gd name="connsiteY5" fmla="*/ 347662 h 353877"/>
              <a:gd name="connsiteX6" fmla="*/ 1010111 w 3159586"/>
              <a:gd name="connsiteY6" fmla="*/ 215900 h 353877"/>
              <a:gd name="connsiteX7" fmla="*/ 3159586 w 3159586"/>
              <a:gd name="connsiteY7" fmla="*/ 215900 h 353877"/>
              <a:gd name="connsiteX0" fmla="*/ 3118665 w 3118665"/>
              <a:gd name="connsiteY0" fmla="*/ 133350 h 378827"/>
              <a:gd name="connsiteX1" fmla="*/ 966015 w 3118665"/>
              <a:gd name="connsiteY1" fmla="*/ 142875 h 378827"/>
              <a:gd name="connsiteX2" fmla="*/ 683440 w 3118665"/>
              <a:gd name="connsiteY2" fmla="*/ 0 h 378827"/>
              <a:gd name="connsiteX3" fmla="*/ 111940 w 3118665"/>
              <a:gd name="connsiteY3" fmla="*/ 0 h 378827"/>
              <a:gd name="connsiteX4" fmla="*/ 91303 w 3118665"/>
              <a:gd name="connsiteY4" fmla="*/ 352425 h 378827"/>
              <a:gd name="connsiteX5" fmla="*/ 680265 w 3118665"/>
              <a:gd name="connsiteY5" fmla="*/ 350837 h 378827"/>
              <a:gd name="connsiteX6" fmla="*/ 969190 w 3118665"/>
              <a:gd name="connsiteY6" fmla="*/ 215900 h 378827"/>
              <a:gd name="connsiteX7" fmla="*/ 3118665 w 3118665"/>
              <a:gd name="connsiteY7" fmla="*/ 215900 h 378827"/>
              <a:gd name="connsiteX0" fmla="*/ 3118665 w 3118665"/>
              <a:gd name="connsiteY0" fmla="*/ 133350 h 378827"/>
              <a:gd name="connsiteX1" fmla="*/ 966015 w 3118665"/>
              <a:gd name="connsiteY1" fmla="*/ 142875 h 378827"/>
              <a:gd name="connsiteX2" fmla="*/ 683440 w 3118665"/>
              <a:gd name="connsiteY2" fmla="*/ 0 h 378827"/>
              <a:gd name="connsiteX3" fmla="*/ 111940 w 3118665"/>
              <a:gd name="connsiteY3" fmla="*/ 0 h 378827"/>
              <a:gd name="connsiteX4" fmla="*/ 91303 w 3118665"/>
              <a:gd name="connsiteY4" fmla="*/ 352425 h 378827"/>
              <a:gd name="connsiteX5" fmla="*/ 680265 w 3118665"/>
              <a:gd name="connsiteY5" fmla="*/ 350837 h 378827"/>
              <a:gd name="connsiteX6" fmla="*/ 969190 w 3118665"/>
              <a:gd name="connsiteY6" fmla="*/ 215900 h 378827"/>
              <a:gd name="connsiteX7" fmla="*/ 3118665 w 3118665"/>
              <a:gd name="connsiteY7" fmla="*/ 215900 h 378827"/>
              <a:gd name="connsiteX0" fmla="*/ 3118665 w 3118665"/>
              <a:gd name="connsiteY0" fmla="*/ 133350 h 377444"/>
              <a:gd name="connsiteX1" fmla="*/ 966015 w 3118665"/>
              <a:gd name="connsiteY1" fmla="*/ 142875 h 377444"/>
              <a:gd name="connsiteX2" fmla="*/ 683440 w 3118665"/>
              <a:gd name="connsiteY2" fmla="*/ 0 h 377444"/>
              <a:gd name="connsiteX3" fmla="*/ 111940 w 3118665"/>
              <a:gd name="connsiteY3" fmla="*/ 0 h 377444"/>
              <a:gd name="connsiteX4" fmla="*/ 91303 w 3118665"/>
              <a:gd name="connsiteY4" fmla="*/ 352425 h 377444"/>
              <a:gd name="connsiteX5" fmla="*/ 680265 w 3118665"/>
              <a:gd name="connsiteY5" fmla="*/ 350837 h 377444"/>
              <a:gd name="connsiteX6" fmla="*/ 969190 w 3118665"/>
              <a:gd name="connsiteY6" fmla="*/ 215900 h 377444"/>
              <a:gd name="connsiteX7" fmla="*/ 3118665 w 3118665"/>
              <a:gd name="connsiteY7" fmla="*/ 215900 h 377444"/>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48242 w 3148242"/>
              <a:gd name="connsiteY0" fmla="*/ 133350 h 352425"/>
              <a:gd name="connsiteX1" fmla="*/ 995592 w 3148242"/>
              <a:gd name="connsiteY1" fmla="*/ 142875 h 352425"/>
              <a:gd name="connsiteX2" fmla="*/ 713017 w 3148242"/>
              <a:gd name="connsiteY2" fmla="*/ 0 h 352425"/>
              <a:gd name="connsiteX3" fmla="*/ 141517 w 3148242"/>
              <a:gd name="connsiteY3" fmla="*/ 0 h 352425"/>
              <a:gd name="connsiteX4" fmla="*/ 120880 w 3148242"/>
              <a:gd name="connsiteY4" fmla="*/ 352425 h 352425"/>
              <a:gd name="connsiteX5" fmla="*/ 709842 w 3148242"/>
              <a:gd name="connsiteY5" fmla="*/ 350837 h 352425"/>
              <a:gd name="connsiteX6" fmla="*/ 998767 w 3148242"/>
              <a:gd name="connsiteY6" fmla="*/ 215900 h 352425"/>
              <a:gd name="connsiteX7" fmla="*/ 3148242 w 3148242"/>
              <a:gd name="connsiteY7" fmla="*/ 215900 h 352425"/>
              <a:gd name="connsiteX0" fmla="*/ 3127865 w 3127865"/>
              <a:gd name="connsiteY0" fmla="*/ 133350 h 354169"/>
              <a:gd name="connsiteX1" fmla="*/ 975215 w 3127865"/>
              <a:gd name="connsiteY1" fmla="*/ 142875 h 354169"/>
              <a:gd name="connsiteX2" fmla="*/ 692640 w 3127865"/>
              <a:gd name="connsiteY2" fmla="*/ 0 h 354169"/>
              <a:gd name="connsiteX3" fmla="*/ 121140 w 3127865"/>
              <a:gd name="connsiteY3" fmla="*/ 0 h 354169"/>
              <a:gd name="connsiteX4" fmla="*/ 100503 w 3127865"/>
              <a:gd name="connsiteY4" fmla="*/ 352425 h 354169"/>
              <a:gd name="connsiteX5" fmla="*/ 689465 w 3127865"/>
              <a:gd name="connsiteY5" fmla="*/ 350837 h 354169"/>
              <a:gd name="connsiteX6" fmla="*/ 978390 w 3127865"/>
              <a:gd name="connsiteY6" fmla="*/ 215900 h 354169"/>
              <a:gd name="connsiteX7" fmla="*/ 3127865 w 3127865"/>
              <a:gd name="connsiteY7" fmla="*/ 215900 h 35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7865" h="354169">
                <a:moveTo>
                  <a:pt x="3127865" y="133350"/>
                </a:moveTo>
                <a:lnTo>
                  <a:pt x="975215" y="142875"/>
                </a:lnTo>
                <a:cubicBezTo>
                  <a:pt x="866207" y="49742"/>
                  <a:pt x="901661" y="1587"/>
                  <a:pt x="692640" y="0"/>
                </a:cubicBezTo>
                <a:lnTo>
                  <a:pt x="121140" y="0"/>
                </a:lnTo>
                <a:cubicBezTo>
                  <a:pt x="-34699" y="1587"/>
                  <a:pt x="-38668" y="347927"/>
                  <a:pt x="100503" y="352425"/>
                </a:cubicBezTo>
                <a:cubicBezTo>
                  <a:pt x="239674" y="356923"/>
                  <a:pt x="493144" y="351366"/>
                  <a:pt x="689465" y="350837"/>
                </a:cubicBezTo>
                <a:cubicBezTo>
                  <a:pt x="883405" y="353483"/>
                  <a:pt x="877848" y="306387"/>
                  <a:pt x="978390" y="215900"/>
                </a:cubicBezTo>
                <a:lnTo>
                  <a:pt x="3127865" y="21590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9" name="Rectangle 18" descr="Right side of clamp holding pipette">
            <a:extLst>
              <a:ext uri="{FF2B5EF4-FFF2-40B4-BE49-F238E27FC236}">
                <a16:creationId xmlns:a16="http://schemas.microsoft.com/office/drawing/2014/main" id="{2CA584AD-7565-13C3-79AF-61831AFFFA3C}"/>
              </a:ext>
            </a:extLst>
          </p:cNvPr>
          <p:cNvSpPr/>
          <p:nvPr/>
        </p:nvSpPr>
        <p:spPr>
          <a:xfrm>
            <a:off x="7122825" y="2194522"/>
            <a:ext cx="179036" cy="993306"/>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descr="Left side of clamp holding pipette">
            <a:extLst>
              <a:ext uri="{FF2B5EF4-FFF2-40B4-BE49-F238E27FC236}">
                <a16:creationId xmlns:a16="http://schemas.microsoft.com/office/drawing/2014/main" id="{741B5710-90AF-8742-F943-E90A27EBE349}"/>
              </a:ext>
            </a:extLst>
          </p:cNvPr>
          <p:cNvSpPr/>
          <p:nvPr/>
        </p:nvSpPr>
        <p:spPr>
          <a:xfrm>
            <a:off x="6391110" y="2208820"/>
            <a:ext cx="179036" cy="993306"/>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Bent Arrow 118">
            <a:extLst>
              <a:ext uri="{FF2B5EF4-FFF2-40B4-BE49-F238E27FC236}">
                <a16:creationId xmlns:a16="http://schemas.microsoft.com/office/drawing/2014/main" id="{FE8AB839-EACD-C80F-7736-AD1AB373CFA4}"/>
              </a:ext>
              <a:ext uri="{C183D7F6-B498-43B3-948B-1728B52AA6E4}">
                <adec:decorative xmlns:adec="http://schemas.microsoft.com/office/drawing/2017/decorative" val="1"/>
              </a:ext>
            </a:extLst>
          </p:cNvPr>
          <p:cNvSpPr/>
          <p:nvPr/>
        </p:nvSpPr>
        <p:spPr>
          <a:xfrm rot="16200000" flipH="1">
            <a:off x="6799417" y="1328649"/>
            <a:ext cx="773442" cy="841159"/>
          </a:xfrm>
          <a:prstGeom prst="bentArrow">
            <a:avLst>
              <a:gd name="adj1" fmla="val 8078"/>
              <a:gd name="adj2" fmla="val 10481"/>
              <a:gd name="adj3" fmla="val 1818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tx1"/>
              </a:solidFill>
            </a:endParaRPr>
          </a:p>
        </p:txBody>
      </p:sp>
      <p:sp>
        <p:nvSpPr>
          <p:cNvPr id="32" name="TextBox 31">
            <a:extLst>
              <a:ext uri="{FF2B5EF4-FFF2-40B4-BE49-F238E27FC236}">
                <a16:creationId xmlns:a16="http://schemas.microsoft.com/office/drawing/2014/main" id="{0D987BE3-2110-90DE-F626-8A550125A630}"/>
              </a:ext>
            </a:extLst>
          </p:cNvPr>
          <p:cNvSpPr txBox="1"/>
          <p:nvPr/>
        </p:nvSpPr>
        <p:spPr>
          <a:xfrm>
            <a:off x="7120563" y="1113225"/>
            <a:ext cx="3340273" cy="606483"/>
          </a:xfrm>
          <a:prstGeom prst="rect">
            <a:avLst/>
          </a:prstGeom>
          <a:solidFill>
            <a:schemeClr val="bg1"/>
          </a:solidFill>
          <a:ln>
            <a:solidFill>
              <a:schemeClr val="tx1"/>
            </a:solidFill>
          </a:ln>
        </p:spPr>
        <p:txBody>
          <a:bodyPr wrap="square" rtlCol="0">
            <a:noAutofit/>
          </a:bodyPr>
          <a:lstStyle>
            <a:defPPr>
              <a:defRPr lang="en-US"/>
            </a:defPPr>
            <a:lvl1pPr algn="ctr">
              <a:defRPr sz="2800"/>
            </a:lvl1pPr>
          </a:lstStyle>
          <a:p>
            <a:r>
              <a:rPr lang="en-GB" sz="3200" dirty="0">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sz="1800" dirty="0">
                <a:latin typeface="Century Gothic" panose="020B0502020202020204" pitchFamily="34" charset="0"/>
              </a:rPr>
              <a:t>Fill pipette with </a:t>
            </a:r>
            <a:r>
              <a:rPr lang="en-GB" sz="1800" dirty="0">
                <a:latin typeface="Cambria Math" panose="02040503050406030204" pitchFamily="18" charset="0"/>
                <a:ea typeface="Cambria Math" panose="02040503050406030204" pitchFamily="18" charset="0"/>
              </a:rPr>
              <a:t>NaOH</a:t>
            </a:r>
            <a:r>
              <a:rPr lang="en-GB" sz="1800" dirty="0">
                <a:latin typeface="Century Gothic" panose="020B0502020202020204" pitchFamily="34" charset="0"/>
              </a:rPr>
              <a:t>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endParaRPr>
          </a:p>
          <a:p>
            <a:r>
              <a:rPr lang="en-GB" dirty="0"/>
              <a:t> </a:t>
            </a:r>
          </a:p>
        </p:txBody>
      </p:sp>
      <p:sp>
        <p:nvSpPr>
          <p:cNvPr id="34" name="TextBox 33">
            <a:extLst>
              <a:ext uri="{FF2B5EF4-FFF2-40B4-BE49-F238E27FC236}">
                <a16:creationId xmlns:a16="http://schemas.microsoft.com/office/drawing/2014/main" id="{5C498B8E-B48B-B0E9-3CE2-DDD1C528C2B8}"/>
              </a:ext>
            </a:extLst>
          </p:cNvPr>
          <p:cNvSpPr txBox="1"/>
          <p:nvPr/>
        </p:nvSpPr>
        <p:spPr>
          <a:xfrm>
            <a:off x="8424704" y="1855982"/>
            <a:ext cx="3563817" cy="582703"/>
          </a:xfrm>
          <a:prstGeom prst="rect">
            <a:avLst/>
          </a:prstGeom>
          <a:solidFill>
            <a:schemeClr val="bg1"/>
          </a:solidFill>
          <a:ln>
            <a:solidFill>
              <a:schemeClr val="tx1"/>
            </a:solidFill>
          </a:ln>
        </p:spPr>
        <p:txBody>
          <a:bodyPr wrap="square" rtlCol="0">
            <a:noAutofit/>
          </a:bodyPr>
          <a:lstStyle>
            <a:defPPr>
              <a:defRPr lang="en-US"/>
            </a:defPPr>
            <a:lvl1pPr algn="ctr">
              <a:defRPr sz="2800"/>
            </a:lvl1pPr>
          </a:lstStyle>
          <a:p>
            <a:r>
              <a:rPr lang="en-GB" dirty="0">
                <a:sym typeface="Wingdings 2" panose="05020102010507070707" pitchFamily="18" charset="2"/>
              </a:rPr>
              <a:t> </a:t>
            </a:r>
            <a:r>
              <a:rPr lang="en-GB" sz="3200" dirty="0">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sz="1800" dirty="0">
                <a:latin typeface="Century Gothic" panose="020B0502020202020204" pitchFamily="34" charset="0"/>
              </a:rPr>
              <a:t>Clamp pipette gently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endParaRPr>
          </a:p>
          <a:p>
            <a:r>
              <a:rPr lang="en-GB" dirty="0"/>
              <a:t> </a:t>
            </a:r>
          </a:p>
        </p:txBody>
      </p:sp>
      <p:sp>
        <p:nvSpPr>
          <p:cNvPr id="22" name="Bent Arrow 118">
            <a:extLst>
              <a:ext uri="{FF2B5EF4-FFF2-40B4-BE49-F238E27FC236}">
                <a16:creationId xmlns:a16="http://schemas.microsoft.com/office/drawing/2014/main" id="{A66D8F6C-8A96-A7B3-6B8B-72E7A0B9CCA9}"/>
              </a:ext>
              <a:ext uri="{C183D7F6-B498-43B3-948B-1728B52AA6E4}">
                <adec:decorative xmlns:adec="http://schemas.microsoft.com/office/drawing/2017/decorative" val="1"/>
              </a:ext>
            </a:extLst>
          </p:cNvPr>
          <p:cNvSpPr/>
          <p:nvPr/>
        </p:nvSpPr>
        <p:spPr>
          <a:xfrm flipH="1">
            <a:off x="7301856" y="2574959"/>
            <a:ext cx="3085567" cy="476673"/>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tx1"/>
              </a:solidFill>
            </a:endParaRPr>
          </a:p>
        </p:txBody>
      </p:sp>
      <p:sp>
        <p:nvSpPr>
          <p:cNvPr id="35" name="TextBox 34">
            <a:extLst>
              <a:ext uri="{FF2B5EF4-FFF2-40B4-BE49-F238E27FC236}">
                <a16:creationId xmlns:a16="http://schemas.microsoft.com/office/drawing/2014/main" id="{E821F79C-3895-F883-34F8-B3C33A75474B}"/>
              </a:ext>
            </a:extLst>
          </p:cNvPr>
          <p:cNvSpPr txBox="1"/>
          <p:nvPr/>
        </p:nvSpPr>
        <p:spPr>
          <a:xfrm>
            <a:off x="9408415" y="3029498"/>
            <a:ext cx="2581473" cy="1189268"/>
          </a:xfrm>
          <a:prstGeom prst="rect">
            <a:avLst/>
          </a:prstGeom>
          <a:solidFill>
            <a:schemeClr val="bg1"/>
          </a:solidFill>
          <a:ln>
            <a:solidFill>
              <a:schemeClr val="tx1"/>
            </a:solidFill>
          </a:ln>
        </p:spPr>
        <p:txBody>
          <a:bodyPr wrap="square" lIns="91440" tIns="45720" rIns="91440" bIns="45720" rtlCol="0" anchor="t">
            <a:noAutofit/>
          </a:bodyPr>
          <a:lstStyle>
            <a:defPPr>
              <a:defRPr lang="en-US"/>
            </a:defPPr>
            <a:lvl1pPr algn="ctr">
              <a:defRPr sz="2800"/>
            </a:lvl1pPr>
          </a:lstStyle>
          <a:p>
            <a:r>
              <a:rPr lang="en-GB" dirty="0">
                <a:sym typeface="Wingdings 2" panose="05020102010507070707" pitchFamily="18" charset="2"/>
              </a:rPr>
              <a:t> </a:t>
            </a:r>
            <a:r>
              <a:rPr lang="en-GB" sz="3200" dirty="0">
                <a:solidFill>
                  <a:srgbClr val="FF0000"/>
                </a:solidFill>
                <a:latin typeface="Century Gothic" panose="020B0502020202020204" pitchFamily="34" charset="0"/>
                <a:sym typeface="Wingdings 2" panose="05020102010507070707" pitchFamily="18" charset="2"/>
              </a:rPr>
              <a:t></a:t>
            </a:r>
            <a:r>
              <a:rPr lang="en-GB" dirty="0">
                <a:latin typeface="Century Gothic" panose="020B0502020202020204" pitchFamily="34" charset="0"/>
                <a:sym typeface="Wingdings 2" panose="05020102010507070707" pitchFamily="18" charset="2"/>
              </a:rPr>
              <a:t> </a:t>
            </a:r>
            <a:r>
              <a:rPr lang="en-GB" sz="1800" dirty="0">
                <a:latin typeface="Century Gothic"/>
                <a:sym typeface="Wingdings 2" panose="05020102010507070707" pitchFamily="18" charset="2"/>
              </a:rPr>
              <a:t>Carefully tighten clamp to add 1 drop </a:t>
            </a:r>
            <a:r>
              <a:rPr lang="en-GB" sz="1800" dirty="0">
                <a:latin typeface="Cambria Math"/>
                <a:ea typeface="Cambria Math"/>
              </a:rPr>
              <a:t>NaOH</a:t>
            </a:r>
            <a:r>
              <a:rPr lang="en-GB" sz="1800" dirty="0">
                <a:latin typeface="Century Gothic"/>
                <a:sym typeface="Wingdings 2" panose="05020102010507070707" pitchFamily="18" charset="2"/>
              </a:rPr>
              <a:t> </a:t>
            </a:r>
            <a:r>
              <a:rPr lang="en-GB" sz="2000" dirty="0">
                <a:latin typeface="Century Gothic"/>
                <a:sym typeface="Wingdings" panose="05000000000000000000" pitchFamily="2" charset="2"/>
              </a:rPr>
              <a:t></a:t>
            </a:r>
            <a:endParaRPr lang="en-GB" sz="2000" dirty="0">
              <a:latin typeface="Century Gothic"/>
            </a:endParaRPr>
          </a:p>
          <a:p>
            <a:r>
              <a:rPr lang="en-GB" dirty="0"/>
              <a:t> </a:t>
            </a:r>
          </a:p>
        </p:txBody>
      </p:sp>
      <p:sp>
        <p:nvSpPr>
          <p:cNvPr id="40" name="TextBox 39">
            <a:extLst>
              <a:ext uri="{FF2B5EF4-FFF2-40B4-BE49-F238E27FC236}">
                <a16:creationId xmlns:a16="http://schemas.microsoft.com/office/drawing/2014/main" id="{38EB53FF-BD29-31F6-68DC-60313EFDDD17}"/>
              </a:ext>
            </a:extLst>
          </p:cNvPr>
          <p:cNvSpPr txBox="1"/>
          <p:nvPr/>
        </p:nvSpPr>
        <p:spPr>
          <a:xfrm>
            <a:off x="9719136" y="4387244"/>
            <a:ext cx="2269385" cy="583516"/>
          </a:xfrm>
          <a:prstGeom prst="rect">
            <a:avLst/>
          </a:prstGeom>
          <a:solidFill>
            <a:schemeClr val="bg1"/>
          </a:solidFill>
          <a:ln>
            <a:solidFill>
              <a:schemeClr val="tx1"/>
            </a:solidFill>
          </a:ln>
        </p:spPr>
        <p:txBody>
          <a:bodyPr wrap="square" rtlCol="0">
            <a:noAutofit/>
          </a:bodyPr>
          <a:lstStyle>
            <a:defPPr>
              <a:defRPr lang="en-US"/>
            </a:defPPr>
            <a:lvl1pPr algn="ctr">
              <a:defRPr sz="2800"/>
            </a:lvl1pPr>
          </a:lstStyle>
          <a:p>
            <a:r>
              <a:rPr lang="en-GB" dirty="0">
                <a:sym typeface="Wingdings 2" panose="05020102010507070707" pitchFamily="18" charset="2"/>
              </a:rPr>
              <a:t> </a:t>
            </a:r>
            <a:r>
              <a:rPr lang="en-GB" sz="3200" dirty="0">
                <a:solidFill>
                  <a:srgbClr val="FF0000"/>
                </a:solidFill>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sz="2000" dirty="0">
                <a:latin typeface="Century Gothic" panose="020B0502020202020204" pitchFamily="34" charset="0"/>
              </a:rPr>
              <a:t>Swirl vial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endParaRPr>
          </a:p>
        </p:txBody>
      </p:sp>
      <p:sp>
        <p:nvSpPr>
          <p:cNvPr id="41" name="TextBox 40">
            <a:extLst>
              <a:ext uri="{FF2B5EF4-FFF2-40B4-BE49-F238E27FC236}">
                <a16:creationId xmlns:a16="http://schemas.microsoft.com/office/drawing/2014/main" id="{44EBF524-846B-85B8-03E2-D6D996ADA6D1}"/>
              </a:ext>
            </a:extLst>
          </p:cNvPr>
          <p:cNvSpPr txBox="1"/>
          <p:nvPr/>
        </p:nvSpPr>
        <p:spPr>
          <a:xfrm>
            <a:off x="8580329" y="5135387"/>
            <a:ext cx="3408192" cy="1133582"/>
          </a:xfrm>
          <a:prstGeom prst="rect">
            <a:avLst/>
          </a:prstGeom>
          <a:noFill/>
          <a:ln>
            <a:solidFill>
              <a:schemeClr val="tx1"/>
            </a:solidFill>
          </a:ln>
        </p:spPr>
        <p:txBody>
          <a:bodyPr wrap="square" rtlCol="0">
            <a:noAutofit/>
          </a:bodyPr>
          <a:lstStyle>
            <a:defPPr>
              <a:defRPr lang="en-US"/>
            </a:defPPr>
            <a:lvl1pPr algn="ctr">
              <a:defRPr sz="2800"/>
            </a:lvl1pPr>
          </a:lstStyle>
          <a:p>
            <a:r>
              <a:rPr lang="en-GB" sz="3200" dirty="0">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sz="1800" dirty="0">
                <a:latin typeface="Century Gothic" panose="020B0502020202020204" pitchFamily="34" charset="0"/>
                <a:sym typeface="Wingdings" panose="05000000000000000000" pitchFamily="2" charset="2"/>
              </a:rPr>
              <a:t>Repeat steps </a:t>
            </a:r>
            <a:r>
              <a:rPr lang="en-GB" sz="1800" b="1" dirty="0">
                <a:solidFill>
                  <a:srgbClr val="FF0000"/>
                </a:solidFill>
                <a:latin typeface="Century Gothic" panose="020B0502020202020204" pitchFamily="34" charset="0"/>
                <a:sym typeface="Wingdings" panose="05000000000000000000" pitchFamily="2" charset="2"/>
              </a:rPr>
              <a:t>5</a:t>
            </a:r>
            <a:r>
              <a:rPr lang="en-GB" sz="1800" dirty="0">
                <a:latin typeface="Century Gothic" panose="020B0502020202020204" pitchFamily="34" charset="0"/>
                <a:sym typeface="Wingdings" panose="05000000000000000000" pitchFamily="2" charset="2"/>
              </a:rPr>
              <a:t> and </a:t>
            </a:r>
            <a:r>
              <a:rPr lang="en-GB" sz="1800" b="1" dirty="0">
                <a:solidFill>
                  <a:srgbClr val="FF0000"/>
                </a:solidFill>
                <a:latin typeface="Century Gothic" panose="020B0502020202020204" pitchFamily="34" charset="0"/>
                <a:sym typeface="Wingdings" panose="05000000000000000000" pitchFamily="2" charset="2"/>
              </a:rPr>
              <a:t>6</a:t>
            </a:r>
            <a:r>
              <a:rPr lang="en-GB" sz="1800" dirty="0">
                <a:latin typeface="Century Gothic" panose="020B0502020202020204" pitchFamily="34" charset="0"/>
                <a:sym typeface="Wingdings" panose="05000000000000000000" pitchFamily="2" charset="2"/>
              </a:rPr>
              <a:t> until permanent pink. Take the mass, </a:t>
            </a:r>
            <a:r>
              <a:rPr lang="en-GB" sz="1800" b="1" dirty="0">
                <a:latin typeface="Century Gothic" panose="020B0502020202020204" pitchFamily="34" charset="0"/>
                <a:sym typeface="Wingdings" panose="05000000000000000000" pitchFamily="2" charset="2"/>
              </a:rPr>
              <a:t>M3</a:t>
            </a:r>
            <a:r>
              <a:rPr lang="en-GB" sz="1800" dirty="0">
                <a:latin typeface="Century Gothic" panose="020B0502020202020204" pitchFamily="34" charset="0"/>
                <a:sym typeface="Wingdings" panose="05000000000000000000" pitchFamily="2" charset="2"/>
              </a:rPr>
              <a:t>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endParaRPr>
          </a:p>
          <a:p>
            <a:r>
              <a:rPr lang="en-GB" sz="1600" dirty="0">
                <a:latin typeface="Century Gothic" panose="020B0502020202020204" pitchFamily="34" charset="0"/>
              </a:rPr>
              <a:t> </a:t>
            </a:r>
          </a:p>
        </p:txBody>
      </p:sp>
      <p:sp>
        <p:nvSpPr>
          <p:cNvPr id="100" name="TextBox 99">
            <a:extLst>
              <a:ext uri="{C183D7F6-B498-43B3-948B-1728B52AA6E4}">
                <adec:decorative xmlns:adec="http://schemas.microsoft.com/office/drawing/2017/decorative" val="1"/>
              </a:ext>
            </a:extLst>
          </p:cNvPr>
          <p:cNvSpPr txBox="1"/>
          <p:nvPr/>
        </p:nvSpPr>
        <p:spPr>
          <a:xfrm>
            <a:off x="64002" y="5941967"/>
            <a:ext cx="3732355" cy="891238"/>
          </a:xfrm>
          <a:prstGeom prst="rect">
            <a:avLst/>
          </a:prstGeom>
          <a:noFill/>
          <a:ln>
            <a:solidFill>
              <a:schemeClr val="tx1"/>
            </a:solidFill>
          </a:ln>
        </p:spPr>
        <p:txBody>
          <a:bodyPr wrap="square" lIns="91440" tIns="45720" rIns="91440" bIns="45720" rtlCol="0" anchor="t">
            <a:noAutofit/>
          </a:bodyPr>
          <a:lstStyle/>
          <a:p>
            <a:r>
              <a:rPr lang="en-GB" sz="1400" b="1" dirty="0">
                <a:solidFill>
                  <a:srgbClr val="C00000"/>
                </a:solidFill>
                <a:latin typeface="Century Gothic" panose="020B0502020202020204" pitchFamily="34" charset="0"/>
                <a:sym typeface="Wingdings 2" panose="05020102010507070707" pitchFamily="18" charset="2"/>
              </a:rPr>
              <a:t>RSC Microscale chemistry</a:t>
            </a:r>
          </a:p>
          <a:p>
            <a:r>
              <a:rPr lang="en-GB" sz="1400" b="1" dirty="0">
                <a:latin typeface="Century Gothic"/>
                <a:sym typeface="Wingdings 2" panose="05020102010507070707" pitchFamily="18" charset="2"/>
              </a:rPr>
              <a:t>Gravimetric titration</a:t>
            </a:r>
            <a:endParaRPr lang="en-GB" sz="1400" b="1" dirty="0">
              <a:latin typeface="Century Gothic" panose="020B0502020202020204" pitchFamily="34" charset="0"/>
            </a:endParaRPr>
          </a:p>
          <a:p>
            <a:r>
              <a:rPr lang="en-GB" sz="1300" dirty="0">
                <a:latin typeface="Century Gothic" panose="020B0502020202020204" pitchFamily="34" charset="0"/>
                <a:sym typeface="Wingdings 2" panose="05020102010507070707" pitchFamily="18" charset="2"/>
              </a:rPr>
              <a:t>Downloaded from </a:t>
            </a:r>
            <a:r>
              <a:rPr lang="en-GB" sz="1300" dirty="0">
                <a:latin typeface="Century Gothic" panose="020B0502020202020204" pitchFamily="34" charset="0"/>
                <a:sym typeface="Wingdings 2" panose="05020102010507070707" pitchFamily="18" charset="2"/>
                <a:hlinkClick r:id="rId3"/>
              </a:rPr>
              <a:t>rsc.li/4icIogx</a:t>
            </a:r>
            <a:endParaRPr lang="en-GB" sz="1300" dirty="0">
              <a:latin typeface="Century Gothic" panose="020B0502020202020204" pitchFamily="34" charset="0"/>
            </a:endParaRPr>
          </a:p>
          <a:p>
            <a:r>
              <a:rPr lang="en-GB" sz="1300" dirty="0">
                <a:latin typeface="Century Gothic" panose="020B0502020202020204" pitchFamily="34" charset="0"/>
                <a:sym typeface="Wingdings 2" panose="05020102010507070707" pitchFamily="18" charset="2"/>
              </a:rPr>
              <a:t>Based on a method developed by CLEAPSS</a:t>
            </a:r>
            <a:endParaRPr lang="en-GB" sz="1300" dirty="0">
              <a:latin typeface="Century Gothic" panose="020B0502020202020204" pitchFamily="34" charset="0"/>
              <a:ea typeface="Calibri"/>
              <a:cs typeface="Calibri"/>
            </a:endParaRPr>
          </a:p>
        </p:txBody>
      </p:sp>
      <p:pic>
        <p:nvPicPr>
          <p:cNvPr id="15" name="Picture 14">
            <a:extLst>
              <a:ext uri="{FF2B5EF4-FFF2-40B4-BE49-F238E27FC236}">
                <a16:creationId xmlns:a16="http://schemas.microsoft.com/office/drawing/2014/main" id="{E361460D-DEDE-FA39-D7F9-E7891E9E0C1C}"/>
              </a:ext>
              <a:ext uri="{C183D7F6-B498-43B3-948B-1728B52AA6E4}">
                <adec:decorative xmlns:adec="http://schemas.microsoft.com/office/drawing/2017/decorative" val="1"/>
              </a:ext>
            </a:extLst>
          </p:cNvPr>
          <p:cNvPicPr/>
          <p:nvPr/>
        </p:nvPicPr>
        <p:blipFill>
          <a:blip r:embed="rId4">
            <a:extLst>
              <a:ext uri="{28A0092B-C50C-407E-A947-70E740481C1C}">
                <a14:useLocalDpi xmlns:a14="http://schemas.microsoft.com/office/drawing/2010/main"/>
              </a:ext>
            </a:extLst>
          </a:blip>
          <a:srcRect/>
          <a:stretch>
            <a:fillRect/>
          </a:stretch>
        </p:blipFill>
        <p:spPr bwMode="auto">
          <a:xfrm>
            <a:off x="3892793" y="6018289"/>
            <a:ext cx="835175" cy="777738"/>
          </a:xfrm>
          <a:prstGeom prst="rect">
            <a:avLst/>
          </a:prstGeom>
          <a:noFill/>
          <a:ln>
            <a:noFill/>
          </a:ln>
        </p:spPr>
      </p:pic>
      <p:pic>
        <p:nvPicPr>
          <p:cNvPr id="16" name="Picture 15">
            <a:hlinkClick r:id="rId5"/>
            <a:extLst>
              <a:ext uri="{FF2B5EF4-FFF2-40B4-BE49-F238E27FC236}">
                <a16:creationId xmlns:a16="http://schemas.microsoft.com/office/drawing/2014/main" id="{7F3FEE55-4A4C-859F-7023-829912061684}"/>
              </a:ext>
              <a:ext uri="{C183D7F6-B498-43B3-948B-1728B52AA6E4}">
                <adec:decorative xmlns:adec="http://schemas.microsoft.com/office/drawing/2017/decorative" val="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58837" y="6422507"/>
            <a:ext cx="1233163" cy="43549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B64E5608-D740-C3D7-6880-4A41DFA179AE}"/>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783855" y="6067227"/>
            <a:ext cx="718669" cy="718669"/>
          </a:xfrm>
          <a:prstGeom prst="rect">
            <a:avLst/>
          </a:prstGeom>
          <a:noFill/>
          <a:ln>
            <a:noFill/>
          </a:ln>
        </p:spPr>
      </p:pic>
      <p:grpSp>
        <p:nvGrpSpPr>
          <p:cNvPr id="24" name="Group 23">
            <a:extLst>
              <a:ext uri="{FF2B5EF4-FFF2-40B4-BE49-F238E27FC236}">
                <a16:creationId xmlns:a16="http://schemas.microsoft.com/office/drawing/2014/main" id="{7CBEF69D-5881-EC9B-860B-9FF3166E8645}"/>
              </a:ext>
              <a:ext uri="{C183D7F6-B498-43B3-948B-1728B52AA6E4}">
                <adec:decorative xmlns:adec="http://schemas.microsoft.com/office/drawing/2017/decorative" val="1"/>
              </a:ext>
            </a:extLst>
          </p:cNvPr>
          <p:cNvGrpSpPr>
            <a:grpSpLocks/>
          </p:cNvGrpSpPr>
          <p:nvPr/>
        </p:nvGrpSpPr>
        <p:grpSpPr>
          <a:xfrm rot="9877355" flipH="1">
            <a:off x="7859160" y="4714187"/>
            <a:ext cx="889000" cy="889000"/>
            <a:chOff x="3416300" y="2501900"/>
            <a:chExt cx="889000" cy="889000"/>
          </a:xfrm>
        </p:grpSpPr>
        <p:sp>
          <p:nvSpPr>
            <p:cNvPr id="25" name="Arc 24">
              <a:extLst>
                <a:ext uri="{FF2B5EF4-FFF2-40B4-BE49-F238E27FC236}">
                  <a16:creationId xmlns:a16="http://schemas.microsoft.com/office/drawing/2014/main" id="{9C347417-8CD9-C4B6-7156-AB22027DD6CB}"/>
                </a:ext>
              </a:extLst>
            </p:cNvPr>
            <p:cNvSpPr>
              <a:spLocks/>
            </p:cNvSpPr>
            <p:nvPr/>
          </p:nvSpPr>
          <p:spPr>
            <a:xfrm rot="13613037">
              <a:off x="3441700" y="2527300"/>
              <a:ext cx="889000" cy="838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7" name="Straight Connector 26">
              <a:extLst>
                <a:ext uri="{FF2B5EF4-FFF2-40B4-BE49-F238E27FC236}">
                  <a16:creationId xmlns:a16="http://schemas.microsoft.com/office/drawing/2014/main" id="{381B282C-8780-04B9-D659-1F9D528074E2}"/>
                </a:ext>
              </a:extLst>
            </p:cNvPr>
            <p:cNvCxnSpPr>
              <a:cxnSpLocks/>
            </p:cNvCxnSpPr>
            <p:nvPr/>
          </p:nvCxnSpPr>
          <p:spPr>
            <a:xfrm>
              <a:off x="3416300" y="25146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B13B68D-4650-B7A8-0D1C-0B7410A1D620}"/>
                </a:ext>
              </a:extLst>
            </p:cNvPr>
            <p:cNvCxnSpPr>
              <a:cxnSpLocks/>
            </p:cNvCxnSpPr>
            <p:nvPr/>
          </p:nvCxnSpPr>
          <p:spPr>
            <a:xfrm flipH="1">
              <a:off x="3416300" y="29210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C9466F20-ABD8-D77E-1264-B285F6275901}"/>
                </a:ext>
              </a:extLst>
            </p:cNvPr>
            <p:cNvSpPr>
              <a:spLocks/>
            </p:cNvSpPr>
            <p:nvPr/>
          </p:nvSpPr>
          <p:spPr>
            <a:xfrm>
              <a:off x="3441700" y="2768600"/>
              <a:ext cx="139700" cy="3302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426521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832256A5-0B13-D201-425D-B3DB942F57B7}"/>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GB"/>
              <a:t>Integrated instructions: volumetric titration</a:t>
            </a:r>
          </a:p>
        </p:txBody>
      </p:sp>
      <p:grpSp>
        <p:nvGrpSpPr>
          <p:cNvPr id="6" name="Group 5" descr="Outline of a beaker containing a liquid">
            <a:extLst>
              <a:ext uri="{FF2B5EF4-FFF2-40B4-BE49-F238E27FC236}">
                <a16:creationId xmlns:a16="http://schemas.microsoft.com/office/drawing/2014/main" id="{E8710BA3-85AA-F295-035A-AE3E94B4D127}"/>
              </a:ext>
            </a:extLst>
          </p:cNvPr>
          <p:cNvGrpSpPr/>
          <p:nvPr/>
        </p:nvGrpSpPr>
        <p:grpSpPr>
          <a:xfrm>
            <a:off x="1166842" y="1710152"/>
            <a:ext cx="978843" cy="1234024"/>
            <a:chOff x="6674476" y="980026"/>
            <a:chExt cx="1319412" cy="1663378"/>
          </a:xfrm>
        </p:grpSpPr>
        <p:sp>
          <p:nvSpPr>
            <p:cNvPr id="7" name="Rectangle 6">
              <a:extLst>
                <a:ext uri="{FF2B5EF4-FFF2-40B4-BE49-F238E27FC236}">
                  <a16:creationId xmlns:a16="http://schemas.microsoft.com/office/drawing/2014/main" id="{9E692C12-3DDF-549B-EA6D-ECE8B09937A8}"/>
                </a:ext>
              </a:extLst>
            </p:cNvPr>
            <p:cNvSpPr/>
            <p:nvPr/>
          </p:nvSpPr>
          <p:spPr>
            <a:xfrm>
              <a:off x="6736588" y="2073020"/>
              <a:ext cx="1257300" cy="5703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8" name="Freeform 54">
              <a:extLst>
                <a:ext uri="{FF2B5EF4-FFF2-40B4-BE49-F238E27FC236}">
                  <a16:creationId xmlns:a16="http://schemas.microsoft.com/office/drawing/2014/main" id="{4B34BFFC-5AA8-235A-9B04-190D95BAA20E}"/>
                </a:ext>
              </a:extLst>
            </p:cNvPr>
            <p:cNvSpPr/>
            <p:nvPr/>
          </p:nvSpPr>
          <p:spPr>
            <a:xfrm>
              <a:off x="6674476" y="980026"/>
              <a:ext cx="1319412" cy="1663378"/>
            </a:xfrm>
            <a:custGeom>
              <a:avLst/>
              <a:gdLst>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44568"/>
                <a:gd name="connsiteY0" fmla="*/ 265800 h 2483180"/>
                <a:gd name="connsiteX1" fmla="*/ 132349 w 1944568"/>
                <a:gd name="connsiteY1" fmla="*/ 166740 h 2483180"/>
                <a:gd name="connsiteX2" fmla="*/ 117109 w 1944568"/>
                <a:gd name="connsiteY2" fmla="*/ 2208900 h 2483180"/>
                <a:gd name="connsiteX3" fmla="*/ 1793509 w 1944568"/>
                <a:gd name="connsiteY3" fmla="*/ 2231760 h 2483180"/>
                <a:gd name="connsiteX4" fmla="*/ 1862089 w 1944568"/>
                <a:gd name="connsiteY4" fmla="*/ 75300 h 2483180"/>
                <a:gd name="connsiteX0" fmla="*/ 56149 w 2003693"/>
                <a:gd name="connsiteY0" fmla="*/ 265800 h 2487254"/>
                <a:gd name="connsiteX1" fmla="*/ 132349 w 2003693"/>
                <a:gd name="connsiteY1" fmla="*/ 166740 h 2487254"/>
                <a:gd name="connsiteX2" fmla="*/ 117109 w 2003693"/>
                <a:gd name="connsiteY2" fmla="*/ 2208900 h 2487254"/>
                <a:gd name="connsiteX3" fmla="*/ 1877329 w 2003693"/>
                <a:gd name="connsiteY3" fmla="*/ 2239380 h 2487254"/>
                <a:gd name="connsiteX4" fmla="*/ 1862089 w 2003693"/>
                <a:gd name="connsiteY4" fmla="*/ 75300 h 2487254"/>
                <a:gd name="connsiteX0" fmla="*/ 56149 w 1877329"/>
                <a:gd name="connsiteY0" fmla="*/ 265800 h 2487254"/>
                <a:gd name="connsiteX1" fmla="*/ 132349 w 1877329"/>
                <a:gd name="connsiteY1" fmla="*/ 166740 h 2487254"/>
                <a:gd name="connsiteX2" fmla="*/ 117109 w 1877329"/>
                <a:gd name="connsiteY2" fmla="*/ 2208900 h 2487254"/>
                <a:gd name="connsiteX3" fmla="*/ 1877329 w 1877329"/>
                <a:gd name="connsiteY3" fmla="*/ 2239380 h 2487254"/>
                <a:gd name="connsiteX4" fmla="*/ 1862089 w 1877329"/>
                <a:gd name="connsiteY4" fmla="*/ 75300 h 2487254"/>
                <a:gd name="connsiteX0" fmla="*/ 56149 w 1877329"/>
                <a:gd name="connsiteY0" fmla="*/ 265800 h 2369571"/>
                <a:gd name="connsiteX1" fmla="*/ 132349 w 1877329"/>
                <a:gd name="connsiteY1" fmla="*/ 166740 h 2369571"/>
                <a:gd name="connsiteX2" fmla="*/ 117109 w 1877329"/>
                <a:gd name="connsiteY2" fmla="*/ 2208900 h 2369571"/>
                <a:gd name="connsiteX3" fmla="*/ 1877329 w 1877329"/>
                <a:gd name="connsiteY3" fmla="*/ 2239380 h 2369571"/>
                <a:gd name="connsiteX4" fmla="*/ 1862089 w 1877329"/>
                <a:gd name="connsiteY4" fmla="*/ 75300 h 2369571"/>
                <a:gd name="connsiteX0" fmla="*/ 56149 w 1877329"/>
                <a:gd name="connsiteY0" fmla="*/ 265800 h 2239380"/>
                <a:gd name="connsiteX1" fmla="*/ 132349 w 1877329"/>
                <a:gd name="connsiteY1" fmla="*/ 166740 h 2239380"/>
                <a:gd name="connsiteX2" fmla="*/ 117109 w 1877329"/>
                <a:gd name="connsiteY2" fmla="*/ 2208900 h 2239380"/>
                <a:gd name="connsiteX3" fmla="*/ 1877329 w 1877329"/>
                <a:gd name="connsiteY3" fmla="*/ 2239380 h 2239380"/>
                <a:gd name="connsiteX4" fmla="*/ 1862089 w 1877329"/>
                <a:gd name="connsiteY4" fmla="*/ 75300 h 2239380"/>
                <a:gd name="connsiteX0" fmla="*/ 0 w 1821180"/>
                <a:gd name="connsiteY0" fmla="*/ 265800 h 2239380"/>
                <a:gd name="connsiteX1" fmla="*/ 76200 w 1821180"/>
                <a:gd name="connsiteY1" fmla="*/ 166740 h 2239380"/>
                <a:gd name="connsiteX2" fmla="*/ 60960 w 1821180"/>
                <a:gd name="connsiteY2" fmla="*/ 2208900 h 2239380"/>
                <a:gd name="connsiteX3" fmla="*/ 1821180 w 1821180"/>
                <a:gd name="connsiteY3" fmla="*/ 2239380 h 2239380"/>
                <a:gd name="connsiteX4" fmla="*/ 1805940 w 1821180"/>
                <a:gd name="connsiteY4" fmla="*/ 75300 h 2239380"/>
                <a:gd name="connsiteX0" fmla="*/ 0 w 1821180"/>
                <a:gd name="connsiteY0" fmla="*/ 265800 h 2248128"/>
                <a:gd name="connsiteX1" fmla="*/ 76200 w 1821180"/>
                <a:gd name="connsiteY1" fmla="*/ 166740 h 2248128"/>
                <a:gd name="connsiteX2" fmla="*/ 70485 w 1821180"/>
                <a:gd name="connsiteY2" fmla="*/ 2237475 h 2248128"/>
                <a:gd name="connsiteX3" fmla="*/ 1821180 w 1821180"/>
                <a:gd name="connsiteY3" fmla="*/ 2239380 h 2248128"/>
                <a:gd name="connsiteX4" fmla="*/ 1805940 w 1821180"/>
                <a:gd name="connsiteY4" fmla="*/ 75300 h 2248128"/>
                <a:gd name="connsiteX0" fmla="*/ 0 w 1821180"/>
                <a:gd name="connsiteY0" fmla="*/ 265800 h 2239380"/>
                <a:gd name="connsiteX1" fmla="*/ 76200 w 1821180"/>
                <a:gd name="connsiteY1" fmla="*/ 166740 h 2239380"/>
                <a:gd name="connsiteX2" fmla="*/ 70485 w 1821180"/>
                <a:gd name="connsiteY2" fmla="*/ 2237475 h 2239380"/>
                <a:gd name="connsiteX3" fmla="*/ 1821180 w 1821180"/>
                <a:gd name="connsiteY3" fmla="*/ 2239380 h 2239380"/>
                <a:gd name="connsiteX4" fmla="*/ 1805940 w 1821180"/>
                <a:gd name="connsiteY4" fmla="*/ 75300 h 2239380"/>
                <a:gd name="connsiteX0" fmla="*/ 0 w 1821180"/>
                <a:gd name="connsiteY0" fmla="*/ 342674 h 2316254"/>
                <a:gd name="connsiteX1" fmla="*/ 76200 w 1821180"/>
                <a:gd name="connsiteY1" fmla="*/ 138839 h 2316254"/>
                <a:gd name="connsiteX2" fmla="*/ 70485 w 1821180"/>
                <a:gd name="connsiteY2" fmla="*/ 2314349 h 2316254"/>
                <a:gd name="connsiteX3" fmla="*/ 1821180 w 1821180"/>
                <a:gd name="connsiteY3" fmla="*/ 2316254 h 2316254"/>
                <a:gd name="connsiteX4" fmla="*/ 1805940 w 1821180"/>
                <a:gd name="connsiteY4" fmla="*/ 152174 h 2316254"/>
                <a:gd name="connsiteX0" fmla="*/ 0 w 2002155"/>
                <a:gd name="connsiteY0" fmla="*/ 338997 h 2317340"/>
                <a:gd name="connsiteX1" fmla="*/ 257175 w 2002155"/>
                <a:gd name="connsiteY1" fmla="*/ 139925 h 2317340"/>
                <a:gd name="connsiteX2" fmla="*/ 251460 w 2002155"/>
                <a:gd name="connsiteY2" fmla="*/ 2315435 h 2317340"/>
                <a:gd name="connsiteX3" fmla="*/ 2002155 w 2002155"/>
                <a:gd name="connsiteY3" fmla="*/ 2317340 h 2317340"/>
                <a:gd name="connsiteX4" fmla="*/ 1986915 w 2002155"/>
                <a:gd name="connsiteY4" fmla="*/ 153260 h 2317340"/>
                <a:gd name="connsiteX0" fmla="*/ 0 w 2002155"/>
                <a:gd name="connsiteY0" fmla="*/ 269561 h 2247904"/>
                <a:gd name="connsiteX1" fmla="*/ 257175 w 2002155"/>
                <a:gd name="connsiteY1" fmla="*/ 70489 h 2247904"/>
                <a:gd name="connsiteX2" fmla="*/ 251460 w 2002155"/>
                <a:gd name="connsiteY2" fmla="*/ 2245999 h 2247904"/>
                <a:gd name="connsiteX3" fmla="*/ 2002155 w 2002155"/>
                <a:gd name="connsiteY3" fmla="*/ 2247904 h 2247904"/>
                <a:gd name="connsiteX4" fmla="*/ 1986915 w 2002155"/>
                <a:gd name="connsiteY4" fmla="*/ 83824 h 2247904"/>
                <a:gd name="connsiteX0" fmla="*/ 0 w 1968818"/>
                <a:gd name="connsiteY0" fmla="*/ 262089 h 2249957"/>
                <a:gd name="connsiteX1" fmla="*/ 223838 w 1968818"/>
                <a:gd name="connsiteY1" fmla="*/ 72542 h 2249957"/>
                <a:gd name="connsiteX2" fmla="*/ 218123 w 1968818"/>
                <a:gd name="connsiteY2" fmla="*/ 2248052 h 2249957"/>
                <a:gd name="connsiteX3" fmla="*/ 1968818 w 1968818"/>
                <a:gd name="connsiteY3" fmla="*/ 2249957 h 2249957"/>
                <a:gd name="connsiteX4" fmla="*/ 1953578 w 1968818"/>
                <a:gd name="connsiteY4" fmla="*/ 85877 h 2249957"/>
                <a:gd name="connsiteX0" fmla="*/ 0 w 1973581"/>
                <a:gd name="connsiteY0" fmla="*/ 213006 h 2267549"/>
                <a:gd name="connsiteX1" fmla="*/ 228601 w 1973581"/>
                <a:gd name="connsiteY1" fmla="*/ 90134 h 2267549"/>
                <a:gd name="connsiteX2" fmla="*/ 222886 w 1973581"/>
                <a:gd name="connsiteY2" fmla="*/ 2265644 h 2267549"/>
                <a:gd name="connsiteX3" fmla="*/ 1973581 w 1973581"/>
                <a:gd name="connsiteY3" fmla="*/ 2267549 h 2267549"/>
                <a:gd name="connsiteX4" fmla="*/ 1958341 w 1973581"/>
                <a:gd name="connsiteY4" fmla="*/ 103469 h 2267549"/>
                <a:gd name="connsiteX0" fmla="*/ 0 w 1973581"/>
                <a:gd name="connsiteY0" fmla="*/ 195480 h 2250023"/>
                <a:gd name="connsiteX1" fmla="*/ 228601 w 1973581"/>
                <a:gd name="connsiteY1" fmla="*/ 72608 h 2250023"/>
                <a:gd name="connsiteX2" fmla="*/ 222886 w 1973581"/>
                <a:gd name="connsiteY2" fmla="*/ 2248118 h 2250023"/>
                <a:gd name="connsiteX3" fmla="*/ 1973581 w 1973581"/>
                <a:gd name="connsiteY3" fmla="*/ 2250023 h 2250023"/>
                <a:gd name="connsiteX4" fmla="*/ 1958341 w 1973581"/>
                <a:gd name="connsiteY4" fmla="*/ 85943 h 2250023"/>
                <a:gd name="connsiteX0" fmla="*/ 0 w 1964056"/>
                <a:gd name="connsiteY0" fmla="*/ 195480 h 2250023"/>
                <a:gd name="connsiteX1" fmla="*/ 228601 w 1964056"/>
                <a:gd name="connsiteY1" fmla="*/ 72608 h 2250023"/>
                <a:gd name="connsiteX2" fmla="*/ 222886 w 1964056"/>
                <a:gd name="connsiteY2" fmla="*/ 2248118 h 2250023"/>
                <a:gd name="connsiteX3" fmla="*/ 1964056 w 1964056"/>
                <a:gd name="connsiteY3" fmla="*/ 2250023 h 2250023"/>
                <a:gd name="connsiteX4" fmla="*/ 1958341 w 1964056"/>
                <a:gd name="connsiteY4" fmla="*/ 85943 h 2250023"/>
                <a:gd name="connsiteX0" fmla="*/ 0 w 1966757"/>
                <a:gd name="connsiteY0" fmla="*/ 195480 h 2250023"/>
                <a:gd name="connsiteX1" fmla="*/ 228601 w 1966757"/>
                <a:gd name="connsiteY1" fmla="*/ 72608 h 2250023"/>
                <a:gd name="connsiteX2" fmla="*/ 222886 w 1966757"/>
                <a:gd name="connsiteY2" fmla="*/ 2248118 h 2250023"/>
                <a:gd name="connsiteX3" fmla="*/ 1964056 w 1966757"/>
                <a:gd name="connsiteY3" fmla="*/ 2250023 h 2250023"/>
                <a:gd name="connsiteX4" fmla="*/ 1958341 w 1966757"/>
                <a:gd name="connsiteY4" fmla="*/ 85943 h 2250023"/>
                <a:gd name="connsiteX0" fmla="*/ 0 w 1852457"/>
                <a:gd name="connsiteY0" fmla="*/ 137159 h 2274252"/>
                <a:gd name="connsiteX1" fmla="*/ 114301 w 1852457"/>
                <a:gd name="connsiteY1" fmla="*/ 96837 h 2274252"/>
                <a:gd name="connsiteX2" fmla="*/ 108586 w 1852457"/>
                <a:gd name="connsiteY2" fmla="*/ 2272347 h 2274252"/>
                <a:gd name="connsiteX3" fmla="*/ 1849756 w 1852457"/>
                <a:gd name="connsiteY3" fmla="*/ 2274252 h 2274252"/>
                <a:gd name="connsiteX4" fmla="*/ 1844041 w 1852457"/>
                <a:gd name="connsiteY4" fmla="*/ 110172 h 2274252"/>
                <a:gd name="connsiteX0" fmla="*/ 0 w 1852457"/>
                <a:gd name="connsiteY0" fmla="*/ 123163 h 2260256"/>
                <a:gd name="connsiteX1" fmla="*/ 114301 w 1852457"/>
                <a:gd name="connsiteY1" fmla="*/ 82841 h 2260256"/>
                <a:gd name="connsiteX2" fmla="*/ 108586 w 1852457"/>
                <a:gd name="connsiteY2" fmla="*/ 2258351 h 2260256"/>
                <a:gd name="connsiteX3" fmla="*/ 1849756 w 1852457"/>
                <a:gd name="connsiteY3" fmla="*/ 2260256 h 2260256"/>
                <a:gd name="connsiteX4" fmla="*/ 1844041 w 1852457"/>
                <a:gd name="connsiteY4" fmla="*/ 96176 h 2260256"/>
                <a:gd name="connsiteX0" fmla="*/ 7825 w 1860282"/>
                <a:gd name="connsiteY0" fmla="*/ 117450 h 2254543"/>
                <a:gd name="connsiteX1" fmla="*/ 122126 w 1860282"/>
                <a:gd name="connsiteY1" fmla="*/ 77128 h 2254543"/>
                <a:gd name="connsiteX2" fmla="*/ 116411 w 1860282"/>
                <a:gd name="connsiteY2" fmla="*/ 2252638 h 2254543"/>
                <a:gd name="connsiteX3" fmla="*/ 1857581 w 1860282"/>
                <a:gd name="connsiteY3" fmla="*/ 2254543 h 2254543"/>
                <a:gd name="connsiteX4" fmla="*/ 1851866 w 1860282"/>
                <a:gd name="connsiteY4" fmla="*/ 90463 h 2254543"/>
                <a:gd name="connsiteX0" fmla="*/ 1215 w 1853672"/>
                <a:gd name="connsiteY0" fmla="*/ 83599 h 2220692"/>
                <a:gd name="connsiteX1" fmla="*/ 115516 w 1853672"/>
                <a:gd name="connsiteY1" fmla="*/ 43277 h 2220692"/>
                <a:gd name="connsiteX2" fmla="*/ 109801 w 1853672"/>
                <a:gd name="connsiteY2" fmla="*/ 2218787 h 2220692"/>
                <a:gd name="connsiteX3" fmla="*/ 1850971 w 1853672"/>
                <a:gd name="connsiteY3" fmla="*/ 2220692 h 2220692"/>
                <a:gd name="connsiteX4" fmla="*/ 1845256 w 1853672"/>
                <a:gd name="connsiteY4" fmla="*/ 56612 h 2220692"/>
                <a:gd name="connsiteX0" fmla="*/ 1434 w 1839604"/>
                <a:gd name="connsiteY0" fmla="*/ 57124 h 2234698"/>
                <a:gd name="connsiteX1" fmla="*/ 101448 w 1839604"/>
                <a:gd name="connsiteY1" fmla="*/ 57283 h 2234698"/>
                <a:gd name="connsiteX2" fmla="*/ 95733 w 1839604"/>
                <a:gd name="connsiteY2" fmla="*/ 2232793 h 2234698"/>
                <a:gd name="connsiteX3" fmla="*/ 1836903 w 1839604"/>
                <a:gd name="connsiteY3" fmla="*/ 2234698 h 2234698"/>
                <a:gd name="connsiteX4" fmla="*/ 1831188 w 1839604"/>
                <a:gd name="connsiteY4" fmla="*/ 70618 h 2234698"/>
                <a:gd name="connsiteX0" fmla="*/ 0 w 1838170"/>
                <a:gd name="connsiteY0" fmla="*/ 65540 h 2243114"/>
                <a:gd name="connsiteX1" fmla="*/ 100014 w 1838170"/>
                <a:gd name="connsiteY1" fmla="*/ 65699 h 2243114"/>
                <a:gd name="connsiteX2" fmla="*/ 94299 w 1838170"/>
                <a:gd name="connsiteY2" fmla="*/ 2241209 h 2243114"/>
                <a:gd name="connsiteX3" fmla="*/ 1835469 w 1838170"/>
                <a:gd name="connsiteY3" fmla="*/ 2243114 h 2243114"/>
                <a:gd name="connsiteX4" fmla="*/ 1829754 w 1838170"/>
                <a:gd name="connsiteY4" fmla="*/ 79034 h 224311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79944 h 224402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6126 h 2244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170" h="2244024">
                  <a:moveTo>
                    <a:pt x="0" y="66450"/>
                  </a:moveTo>
                  <a:cubicBezTo>
                    <a:pt x="2063" y="-18004"/>
                    <a:pt x="101760" y="-26259"/>
                    <a:pt x="100014" y="66609"/>
                  </a:cubicBezTo>
                  <a:cubicBezTo>
                    <a:pt x="110174" y="390459"/>
                    <a:pt x="99379" y="1852229"/>
                    <a:pt x="94299" y="2242119"/>
                  </a:cubicBezTo>
                  <a:lnTo>
                    <a:pt x="1835469" y="2244024"/>
                  </a:lnTo>
                  <a:cubicBezTo>
                    <a:pt x="1842454" y="1776029"/>
                    <a:pt x="1834199" y="975136"/>
                    <a:pt x="1829754" y="6126"/>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9" name="Right Arrow 90">
            <a:extLst>
              <a:ext uri="{FF2B5EF4-FFF2-40B4-BE49-F238E27FC236}">
                <a16:creationId xmlns:a16="http://schemas.microsoft.com/office/drawing/2014/main" id="{1483E997-DD3B-1377-805B-3AE2F452003C}"/>
              </a:ext>
              <a:ext uri="{C183D7F6-B498-43B3-948B-1728B52AA6E4}">
                <adec:decorative xmlns:adec="http://schemas.microsoft.com/office/drawing/2017/decorative" val="1"/>
              </a:ext>
            </a:extLst>
          </p:cNvPr>
          <p:cNvSpPr/>
          <p:nvPr/>
        </p:nvSpPr>
        <p:spPr>
          <a:xfrm rot="5400000">
            <a:off x="959554" y="1704880"/>
            <a:ext cx="1024387" cy="139337"/>
          </a:xfrm>
          <a:prstGeom prst="rightArrow">
            <a:avLst>
              <a:gd name="adj1" fmla="val 44532"/>
              <a:gd name="adj2" fmla="val 954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26" name="TextBox 25">
            <a:extLst>
              <a:ext uri="{FF2B5EF4-FFF2-40B4-BE49-F238E27FC236}">
                <a16:creationId xmlns:a16="http://schemas.microsoft.com/office/drawing/2014/main" id="{051F7297-8AD7-C335-95DC-53E5A4FE5186}"/>
              </a:ext>
            </a:extLst>
          </p:cNvPr>
          <p:cNvSpPr txBox="1"/>
          <p:nvPr/>
        </p:nvSpPr>
        <p:spPr>
          <a:xfrm>
            <a:off x="213691" y="282954"/>
            <a:ext cx="2358632" cy="979399"/>
          </a:xfrm>
          <a:prstGeom prst="rect">
            <a:avLst/>
          </a:prstGeom>
          <a:solidFill>
            <a:schemeClr val="bg1"/>
          </a:solidFill>
          <a:ln>
            <a:solidFill>
              <a:schemeClr val="tx1"/>
            </a:solidFill>
          </a:ln>
        </p:spPr>
        <p:txBody>
          <a:bodyPr wrap="square" lIns="91440" tIns="45720" rIns="91440" bIns="45720" rtlCol="0" anchor="t">
            <a:noAutofit/>
          </a:bodyPr>
          <a:lstStyle>
            <a:defPPr>
              <a:defRPr lang="en-US"/>
            </a:defPPr>
            <a:lvl1pPr algn="ctr">
              <a:defRPr sz="3200"/>
            </a:lvl1pPr>
          </a:lstStyle>
          <a:p>
            <a:r>
              <a:rPr lang="en-GB" dirty="0">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sz="1800" dirty="0">
                <a:latin typeface="Century Gothic"/>
                <a:sym typeface="Wingdings 2" panose="05020102010507070707" pitchFamily="18" charset="2"/>
              </a:rPr>
              <a:t>1 drop phenolphthalein </a:t>
            </a:r>
            <a:r>
              <a:rPr lang="en-GB" sz="2000" dirty="0">
                <a:latin typeface="Century Gothic"/>
                <a:sym typeface="Wingdings" panose="05000000000000000000" pitchFamily="2" charset="2"/>
              </a:rPr>
              <a:t></a:t>
            </a:r>
            <a:endParaRPr lang="en-GB" sz="2000" dirty="0">
              <a:latin typeface="Century Gothic"/>
            </a:endParaRPr>
          </a:p>
          <a:p>
            <a:r>
              <a:rPr lang="en-GB" dirty="0"/>
              <a:t> </a:t>
            </a:r>
          </a:p>
        </p:txBody>
      </p:sp>
      <p:sp>
        <p:nvSpPr>
          <p:cNvPr id="10" name="Bent Arrow 118">
            <a:extLst>
              <a:ext uri="{FF2B5EF4-FFF2-40B4-BE49-F238E27FC236}">
                <a16:creationId xmlns:a16="http://schemas.microsoft.com/office/drawing/2014/main" id="{E21C950D-90BA-6F9E-1179-D5465B994D9E}"/>
              </a:ext>
              <a:ext uri="{C183D7F6-B498-43B3-948B-1728B52AA6E4}">
                <adec:decorative xmlns:adec="http://schemas.microsoft.com/office/drawing/2017/decorative" val="1"/>
              </a:ext>
            </a:extLst>
          </p:cNvPr>
          <p:cNvSpPr/>
          <p:nvPr/>
        </p:nvSpPr>
        <p:spPr>
          <a:xfrm rot="16200000" flipH="1">
            <a:off x="1765022" y="1479439"/>
            <a:ext cx="773442" cy="841159"/>
          </a:xfrm>
          <a:prstGeom prst="bentArrow">
            <a:avLst>
              <a:gd name="adj1" fmla="val 8078"/>
              <a:gd name="adj2" fmla="val 10481"/>
              <a:gd name="adj3" fmla="val 1818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tx1"/>
              </a:solidFill>
            </a:endParaRPr>
          </a:p>
        </p:txBody>
      </p:sp>
      <p:sp>
        <p:nvSpPr>
          <p:cNvPr id="28" name="TextBox 27">
            <a:extLst>
              <a:ext uri="{FF2B5EF4-FFF2-40B4-BE49-F238E27FC236}">
                <a16:creationId xmlns:a16="http://schemas.microsoft.com/office/drawing/2014/main" id="{6E2D9C01-5C88-B3B8-45A4-CEF3DBF67F45}"/>
              </a:ext>
            </a:extLst>
          </p:cNvPr>
          <p:cNvSpPr txBox="1"/>
          <p:nvPr/>
        </p:nvSpPr>
        <p:spPr>
          <a:xfrm>
            <a:off x="2551491" y="1356174"/>
            <a:ext cx="2438485" cy="647990"/>
          </a:xfrm>
          <a:prstGeom prst="rect">
            <a:avLst/>
          </a:prstGeom>
          <a:solidFill>
            <a:schemeClr val="bg1"/>
          </a:solidFill>
          <a:ln>
            <a:solidFill>
              <a:schemeClr val="tx1"/>
            </a:solidFill>
          </a:ln>
        </p:spPr>
        <p:txBody>
          <a:bodyPr wrap="square" lIns="91440" tIns="45720" rIns="91440" bIns="45720" rtlCol="0" anchor="t">
            <a:noAutofit/>
          </a:bodyPr>
          <a:lstStyle>
            <a:defPPr>
              <a:defRPr lang="en-US"/>
            </a:defPPr>
            <a:lvl1pPr algn="ctr">
              <a:defRPr sz="2800"/>
            </a:lvl1pPr>
          </a:lstStyle>
          <a:p>
            <a:r>
              <a:rPr lang="en-GB" sz="3200" dirty="0">
                <a:latin typeface="Century Gothic" panose="020B0502020202020204" pitchFamily="34" charset="0"/>
                <a:sym typeface="Wingdings 2" panose="05020102010507070707" pitchFamily="18" charset="2"/>
              </a:rPr>
              <a:t></a:t>
            </a:r>
            <a:r>
              <a:rPr lang="en-GB" sz="1800" dirty="0">
                <a:latin typeface="Century Gothic"/>
              </a:rPr>
              <a:t>1 cm</a:t>
            </a:r>
            <a:r>
              <a:rPr lang="en-GB" sz="1800" baseline="30000" dirty="0">
                <a:latin typeface="Century Gothic"/>
              </a:rPr>
              <a:t>3</a:t>
            </a:r>
            <a:r>
              <a:rPr lang="en-GB" sz="1800" dirty="0">
                <a:latin typeface="Century Gothic"/>
              </a:rPr>
              <a:t> vinegar </a:t>
            </a:r>
            <a:r>
              <a:rPr lang="en-GB" sz="2000" dirty="0">
                <a:latin typeface="Century Gothic"/>
                <a:sym typeface="Wingdings" panose="05000000000000000000" pitchFamily="2" charset="2"/>
              </a:rPr>
              <a:t></a:t>
            </a:r>
            <a:endParaRPr lang="en-GB" sz="2000" dirty="0">
              <a:latin typeface="Century Gothic"/>
            </a:endParaRPr>
          </a:p>
        </p:txBody>
      </p:sp>
      <p:sp>
        <p:nvSpPr>
          <p:cNvPr id="11" name="Freeform: Shape 10" descr="Dashed line showing break in page">
            <a:extLst>
              <a:ext uri="{FF2B5EF4-FFF2-40B4-BE49-F238E27FC236}">
                <a16:creationId xmlns:a16="http://schemas.microsoft.com/office/drawing/2014/main" id="{E72C8802-2EB7-2C7E-5FEE-663577269770}"/>
              </a:ext>
            </a:extLst>
          </p:cNvPr>
          <p:cNvSpPr/>
          <p:nvPr/>
        </p:nvSpPr>
        <p:spPr>
          <a:xfrm>
            <a:off x="-1" y="72871"/>
            <a:ext cx="7023571" cy="4101648"/>
          </a:xfrm>
          <a:custGeom>
            <a:avLst/>
            <a:gdLst>
              <a:gd name="connsiteX0" fmla="*/ 0 w 7126542"/>
              <a:gd name="connsiteY0" fmla="*/ 3185559 h 3185559"/>
              <a:gd name="connsiteX1" fmla="*/ 1316736 w 7126542"/>
              <a:gd name="connsiteY1" fmla="*/ 2661303 h 3185559"/>
              <a:gd name="connsiteX2" fmla="*/ 3803904 w 7126542"/>
              <a:gd name="connsiteY2" fmla="*/ 2539383 h 3185559"/>
              <a:gd name="connsiteX3" fmla="*/ 6827520 w 7126542"/>
              <a:gd name="connsiteY3" fmla="*/ 222903 h 3185559"/>
              <a:gd name="connsiteX4" fmla="*/ 6851904 w 7126542"/>
              <a:gd name="connsiteY4" fmla="*/ 222903 h 3185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6542" h="3185559">
                <a:moveTo>
                  <a:pt x="0" y="3185559"/>
                </a:moveTo>
                <a:cubicBezTo>
                  <a:pt x="341376" y="2977279"/>
                  <a:pt x="682752" y="2768999"/>
                  <a:pt x="1316736" y="2661303"/>
                </a:cubicBezTo>
                <a:cubicBezTo>
                  <a:pt x="1950720" y="2553607"/>
                  <a:pt x="2885440" y="2945783"/>
                  <a:pt x="3803904" y="2539383"/>
                </a:cubicBezTo>
                <a:cubicBezTo>
                  <a:pt x="4722368" y="2132983"/>
                  <a:pt x="6827520" y="222903"/>
                  <a:pt x="6827520" y="222903"/>
                </a:cubicBezTo>
                <a:cubicBezTo>
                  <a:pt x="7335520" y="-163177"/>
                  <a:pt x="7093712" y="29863"/>
                  <a:pt x="6851904" y="222903"/>
                </a:cubicBezTo>
              </a:path>
            </a:pathLst>
          </a:custGeom>
          <a:noFill/>
          <a:ln w="57150">
            <a:solidFill>
              <a:schemeClr val="accent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descr="Outline of a beaker containing a liquid">
            <a:extLst>
              <a:ext uri="{FF2B5EF4-FFF2-40B4-BE49-F238E27FC236}">
                <a16:creationId xmlns:a16="http://schemas.microsoft.com/office/drawing/2014/main" id="{1C5E8C20-52E6-EDF8-8BC9-239A1750077A}"/>
              </a:ext>
            </a:extLst>
          </p:cNvPr>
          <p:cNvGrpSpPr/>
          <p:nvPr/>
        </p:nvGrpSpPr>
        <p:grpSpPr>
          <a:xfrm>
            <a:off x="6096000" y="4414767"/>
            <a:ext cx="1402915" cy="1768650"/>
            <a:chOff x="6674476" y="980026"/>
            <a:chExt cx="1319412" cy="1663378"/>
          </a:xfrm>
        </p:grpSpPr>
        <p:sp>
          <p:nvSpPr>
            <p:cNvPr id="13" name="Rectangle 12">
              <a:extLst>
                <a:ext uri="{FF2B5EF4-FFF2-40B4-BE49-F238E27FC236}">
                  <a16:creationId xmlns:a16="http://schemas.microsoft.com/office/drawing/2014/main" id="{2FCFB3F8-DD40-9157-9AC9-18ACF38E3253}"/>
                </a:ext>
              </a:extLst>
            </p:cNvPr>
            <p:cNvSpPr/>
            <p:nvPr/>
          </p:nvSpPr>
          <p:spPr>
            <a:xfrm>
              <a:off x="6736588" y="2073020"/>
              <a:ext cx="1257300" cy="5703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4" name="Freeform 54">
              <a:extLst>
                <a:ext uri="{FF2B5EF4-FFF2-40B4-BE49-F238E27FC236}">
                  <a16:creationId xmlns:a16="http://schemas.microsoft.com/office/drawing/2014/main" id="{8EEA2372-3B85-CEBC-3633-6A3E532BDBEC}"/>
                </a:ext>
              </a:extLst>
            </p:cNvPr>
            <p:cNvSpPr/>
            <p:nvPr/>
          </p:nvSpPr>
          <p:spPr>
            <a:xfrm>
              <a:off x="6674476" y="980026"/>
              <a:ext cx="1319412" cy="1663378"/>
            </a:xfrm>
            <a:custGeom>
              <a:avLst/>
              <a:gdLst>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78947"/>
                <a:gd name="connsiteY0" fmla="*/ 265800 h 2483180"/>
                <a:gd name="connsiteX1" fmla="*/ 132349 w 1978947"/>
                <a:gd name="connsiteY1" fmla="*/ 166740 h 2483180"/>
                <a:gd name="connsiteX2" fmla="*/ 117109 w 1978947"/>
                <a:gd name="connsiteY2" fmla="*/ 2208900 h 2483180"/>
                <a:gd name="connsiteX3" fmla="*/ 1793509 w 1978947"/>
                <a:gd name="connsiteY3" fmla="*/ 2231760 h 2483180"/>
                <a:gd name="connsiteX4" fmla="*/ 1862089 w 1978947"/>
                <a:gd name="connsiteY4" fmla="*/ 75300 h 2483180"/>
                <a:gd name="connsiteX0" fmla="*/ 56149 w 1944568"/>
                <a:gd name="connsiteY0" fmla="*/ 265800 h 2483180"/>
                <a:gd name="connsiteX1" fmla="*/ 132349 w 1944568"/>
                <a:gd name="connsiteY1" fmla="*/ 166740 h 2483180"/>
                <a:gd name="connsiteX2" fmla="*/ 117109 w 1944568"/>
                <a:gd name="connsiteY2" fmla="*/ 2208900 h 2483180"/>
                <a:gd name="connsiteX3" fmla="*/ 1793509 w 1944568"/>
                <a:gd name="connsiteY3" fmla="*/ 2231760 h 2483180"/>
                <a:gd name="connsiteX4" fmla="*/ 1862089 w 1944568"/>
                <a:gd name="connsiteY4" fmla="*/ 75300 h 2483180"/>
                <a:gd name="connsiteX0" fmla="*/ 56149 w 2003693"/>
                <a:gd name="connsiteY0" fmla="*/ 265800 h 2487254"/>
                <a:gd name="connsiteX1" fmla="*/ 132349 w 2003693"/>
                <a:gd name="connsiteY1" fmla="*/ 166740 h 2487254"/>
                <a:gd name="connsiteX2" fmla="*/ 117109 w 2003693"/>
                <a:gd name="connsiteY2" fmla="*/ 2208900 h 2487254"/>
                <a:gd name="connsiteX3" fmla="*/ 1877329 w 2003693"/>
                <a:gd name="connsiteY3" fmla="*/ 2239380 h 2487254"/>
                <a:gd name="connsiteX4" fmla="*/ 1862089 w 2003693"/>
                <a:gd name="connsiteY4" fmla="*/ 75300 h 2487254"/>
                <a:gd name="connsiteX0" fmla="*/ 56149 w 1877329"/>
                <a:gd name="connsiteY0" fmla="*/ 265800 h 2487254"/>
                <a:gd name="connsiteX1" fmla="*/ 132349 w 1877329"/>
                <a:gd name="connsiteY1" fmla="*/ 166740 h 2487254"/>
                <a:gd name="connsiteX2" fmla="*/ 117109 w 1877329"/>
                <a:gd name="connsiteY2" fmla="*/ 2208900 h 2487254"/>
                <a:gd name="connsiteX3" fmla="*/ 1877329 w 1877329"/>
                <a:gd name="connsiteY3" fmla="*/ 2239380 h 2487254"/>
                <a:gd name="connsiteX4" fmla="*/ 1862089 w 1877329"/>
                <a:gd name="connsiteY4" fmla="*/ 75300 h 2487254"/>
                <a:gd name="connsiteX0" fmla="*/ 56149 w 1877329"/>
                <a:gd name="connsiteY0" fmla="*/ 265800 h 2369571"/>
                <a:gd name="connsiteX1" fmla="*/ 132349 w 1877329"/>
                <a:gd name="connsiteY1" fmla="*/ 166740 h 2369571"/>
                <a:gd name="connsiteX2" fmla="*/ 117109 w 1877329"/>
                <a:gd name="connsiteY2" fmla="*/ 2208900 h 2369571"/>
                <a:gd name="connsiteX3" fmla="*/ 1877329 w 1877329"/>
                <a:gd name="connsiteY3" fmla="*/ 2239380 h 2369571"/>
                <a:gd name="connsiteX4" fmla="*/ 1862089 w 1877329"/>
                <a:gd name="connsiteY4" fmla="*/ 75300 h 2369571"/>
                <a:gd name="connsiteX0" fmla="*/ 56149 w 1877329"/>
                <a:gd name="connsiteY0" fmla="*/ 265800 h 2239380"/>
                <a:gd name="connsiteX1" fmla="*/ 132349 w 1877329"/>
                <a:gd name="connsiteY1" fmla="*/ 166740 h 2239380"/>
                <a:gd name="connsiteX2" fmla="*/ 117109 w 1877329"/>
                <a:gd name="connsiteY2" fmla="*/ 2208900 h 2239380"/>
                <a:gd name="connsiteX3" fmla="*/ 1877329 w 1877329"/>
                <a:gd name="connsiteY3" fmla="*/ 2239380 h 2239380"/>
                <a:gd name="connsiteX4" fmla="*/ 1862089 w 1877329"/>
                <a:gd name="connsiteY4" fmla="*/ 75300 h 2239380"/>
                <a:gd name="connsiteX0" fmla="*/ 0 w 1821180"/>
                <a:gd name="connsiteY0" fmla="*/ 265800 h 2239380"/>
                <a:gd name="connsiteX1" fmla="*/ 76200 w 1821180"/>
                <a:gd name="connsiteY1" fmla="*/ 166740 h 2239380"/>
                <a:gd name="connsiteX2" fmla="*/ 60960 w 1821180"/>
                <a:gd name="connsiteY2" fmla="*/ 2208900 h 2239380"/>
                <a:gd name="connsiteX3" fmla="*/ 1821180 w 1821180"/>
                <a:gd name="connsiteY3" fmla="*/ 2239380 h 2239380"/>
                <a:gd name="connsiteX4" fmla="*/ 1805940 w 1821180"/>
                <a:gd name="connsiteY4" fmla="*/ 75300 h 2239380"/>
                <a:gd name="connsiteX0" fmla="*/ 0 w 1821180"/>
                <a:gd name="connsiteY0" fmla="*/ 265800 h 2248128"/>
                <a:gd name="connsiteX1" fmla="*/ 76200 w 1821180"/>
                <a:gd name="connsiteY1" fmla="*/ 166740 h 2248128"/>
                <a:gd name="connsiteX2" fmla="*/ 70485 w 1821180"/>
                <a:gd name="connsiteY2" fmla="*/ 2237475 h 2248128"/>
                <a:gd name="connsiteX3" fmla="*/ 1821180 w 1821180"/>
                <a:gd name="connsiteY3" fmla="*/ 2239380 h 2248128"/>
                <a:gd name="connsiteX4" fmla="*/ 1805940 w 1821180"/>
                <a:gd name="connsiteY4" fmla="*/ 75300 h 2248128"/>
                <a:gd name="connsiteX0" fmla="*/ 0 w 1821180"/>
                <a:gd name="connsiteY0" fmla="*/ 265800 h 2239380"/>
                <a:gd name="connsiteX1" fmla="*/ 76200 w 1821180"/>
                <a:gd name="connsiteY1" fmla="*/ 166740 h 2239380"/>
                <a:gd name="connsiteX2" fmla="*/ 70485 w 1821180"/>
                <a:gd name="connsiteY2" fmla="*/ 2237475 h 2239380"/>
                <a:gd name="connsiteX3" fmla="*/ 1821180 w 1821180"/>
                <a:gd name="connsiteY3" fmla="*/ 2239380 h 2239380"/>
                <a:gd name="connsiteX4" fmla="*/ 1805940 w 1821180"/>
                <a:gd name="connsiteY4" fmla="*/ 75300 h 2239380"/>
                <a:gd name="connsiteX0" fmla="*/ 0 w 1821180"/>
                <a:gd name="connsiteY0" fmla="*/ 342674 h 2316254"/>
                <a:gd name="connsiteX1" fmla="*/ 76200 w 1821180"/>
                <a:gd name="connsiteY1" fmla="*/ 138839 h 2316254"/>
                <a:gd name="connsiteX2" fmla="*/ 70485 w 1821180"/>
                <a:gd name="connsiteY2" fmla="*/ 2314349 h 2316254"/>
                <a:gd name="connsiteX3" fmla="*/ 1821180 w 1821180"/>
                <a:gd name="connsiteY3" fmla="*/ 2316254 h 2316254"/>
                <a:gd name="connsiteX4" fmla="*/ 1805940 w 1821180"/>
                <a:gd name="connsiteY4" fmla="*/ 152174 h 2316254"/>
                <a:gd name="connsiteX0" fmla="*/ 0 w 2002155"/>
                <a:gd name="connsiteY0" fmla="*/ 338997 h 2317340"/>
                <a:gd name="connsiteX1" fmla="*/ 257175 w 2002155"/>
                <a:gd name="connsiteY1" fmla="*/ 139925 h 2317340"/>
                <a:gd name="connsiteX2" fmla="*/ 251460 w 2002155"/>
                <a:gd name="connsiteY2" fmla="*/ 2315435 h 2317340"/>
                <a:gd name="connsiteX3" fmla="*/ 2002155 w 2002155"/>
                <a:gd name="connsiteY3" fmla="*/ 2317340 h 2317340"/>
                <a:gd name="connsiteX4" fmla="*/ 1986915 w 2002155"/>
                <a:gd name="connsiteY4" fmla="*/ 153260 h 2317340"/>
                <a:gd name="connsiteX0" fmla="*/ 0 w 2002155"/>
                <a:gd name="connsiteY0" fmla="*/ 269561 h 2247904"/>
                <a:gd name="connsiteX1" fmla="*/ 257175 w 2002155"/>
                <a:gd name="connsiteY1" fmla="*/ 70489 h 2247904"/>
                <a:gd name="connsiteX2" fmla="*/ 251460 w 2002155"/>
                <a:gd name="connsiteY2" fmla="*/ 2245999 h 2247904"/>
                <a:gd name="connsiteX3" fmla="*/ 2002155 w 2002155"/>
                <a:gd name="connsiteY3" fmla="*/ 2247904 h 2247904"/>
                <a:gd name="connsiteX4" fmla="*/ 1986915 w 2002155"/>
                <a:gd name="connsiteY4" fmla="*/ 83824 h 2247904"/>
                <a:gd name="connsiteX0" fmla="*/ 0 w 1968818"/>
                <a:gd name="connsiteY0" fmla="*/ 262089 h 2249957"/>
                <a:gd name="connsiteX1" fmla="*/ 223838 w 1968818"/>
                <a:gd name="connsiteY1" fmla="*/ 72542 h 2249957"/>
                <a:gd name="connsiteX2" fmla="*/ 218123 w 1968818"/>
                <a:gd name="connsiteY2" fmla="*/ 2248052 h 2249957"/>
                <a:gd name="connsiteX3" fmla="*/ 1968818 w 1968818"/>
                <a:gd name="connsiteY3" fmla="*/ 2249957 h 2249957"/>
                <a:gd name="connsiteX4" fmla="*/ 1953578 w 1968818"/>
                <a:gd name="connsiteY4" fmla="*/ 85877 h 2249957"/>
                <a:gd name="connsiteX0" fmla="*/ 0 w 1973581"/>
                <a:gd name="connsiteY0" fmla="*/ 213006 h 2267549"/>
                <a:gd name="connsiteX1" fmla="*/ 228601 w 1973581"/>
                <a:gd name="connsiteY1" fmla="*/ 90134 h 2267549"/>
                <a:gd name="connsiteX2" fmla="*/ 222886 w 1973581"/>
                <a:gd name="connsiteY2" fmla="*/ 2265644 h 2267549"/>
                <a:gd name="connsiteX3" fmla="*/ 1973581 w 1973581"/>
                <a:gd name="connsiteY3" fmla="*/ 2267549 h 2267549"/>
                <a:gd name="connsiteX4" fmla="*/ 1958341 w 1973581"/>
                <a:gd name="connsiteY4" fmla="*/ 103469 h 2267549"/>
                <a:gd name="connsiteX0" fmla="*/ 0 w 1973581"/>
                <a:gd name="connsiteY0" fmla="*/ 195480 h 2250023"/>
                <a:gd name="connsiteX1" fmla="*/ 228601 w 1973581"/>
                <a:gd name="connsiteY1" fmla="*/ 72608 h 2250023"/>
                <a:gd name="connsiteX2" fmla="*/ 222886 w 1973581"/>
                <a:gd name="connsiteY2" fmla="*/ 2248118 h 2250023"/>
                <a:gd name="connsiteX3" fmla="*/ 1973581 w 1973581"/>
                <a:gd name="connsiteY3" fmla="*/ 2250023 h 2250023"/>
                <a:gd name="connsiteX4" fmla="*/ 1958341 w 1973581"/>
                <a:gd name="connsiteY4" fmla="*/ 85943 h 2250023"/>
                <a:gd name="connsiteX0" fmla="*/ 0 w 1964056"/>
                <a:gd name="connsiteY0" fmla="*/ 195480 h 2250023"/>
                <a:gd name="connsiteX1" fmla="*/ 228601 w 1964056"/>
                <a:gd name="connsiteY1" fmla="*/ 72608 h 2250023"/>
                <a:gd name="connsiteX2" fmla="*/ 222886 w 1964056"/>
                <a:gd name="connsiteY2" fmla="*/ 2248118 h 2250023"/>
                <a:gd name="connsiteX3" fmla="*/ 1964056 w 1964056"/>
                <a:gd name="connsiteY3" fmla="*/ 2250023 h 2250023"/>
                <a:gd name="connsiteX4" fmla="*/ 1958341 w 1964056"/>
                <a:gd name="connsiteY4" fmla="*/ 85943 h 2250023"/>
                <a:gd name="connsiteX0" fmla="*/ 0 w 1966757"/>
                <a:gd name="connsiteY0" fmla="*/ 195480 h 2250023"/>
                <a:gd name="connsiteX1" fmla="*/ 228601 w 1966757"/>
                <a:gd name="connsiteY1" fmla="*/ 72608 h 2250023"/>
                <a:gd name="connsiteX2" fmla="*/ 222886 w 1966757"/>
                <a:gd name="connsiteY2" fmla="*/ 2248118 h 2250023"/>
                <a:gd name="connsiteX3" fmla="*/ 1964056 w 1966757"/>
                <a:gd name="connsiteY3" fmla="*/ 2250023 h 2250023"/>
                <a:gd name="connsiteX4" fmla="*/ 1958341 w 1966757"/>
                <a:gd name="connsiteY4" fmla="*/ 85943 h 2250023"/>
                <a:gd name="connsiteX0" fmla="*/ 0 w 1852457"/>
                <a:gd name="connsiteY0" fmla="*/ 137159 h 2274252"/>
                <a:gd name="connsiteX1" fmla="*/ 114301 w 1852457"/>
                <a:gd name="connsiteY1" fmla="*/ 96837 h 2274252"/>
                <a:gd name="connsiteX2" fmla="*/ 108586 w 1852457"/>
                <a:gd name="connsiteY2" fmla="*/ 2272347 h 2274252"/>
                <a:gd name="connsiteX3" fmla="*/ 1849756 w 1852457"/>
                <a:gd name="connsiteY3" fmla="*/ 2274252 h 2274252"/>
                <a:gd name="connsiteX4" fmla="*/ 1844041 w 1852457"/>
                <a:gd name="connsiteY4" fmla="*/ 110172 h 2274252"/>
                <a:gd name="connsiteX0" fmla="*/ 0 w 1852457"/>
                <a:gd name="connsiteY0" fmla="*/ 123163 h 2260256"/>
                <a:gd name="connsiteX1" fmla="*/ 114301 w 1852457"/>
                <a:gd name="connsiteY1" fmla="*/ 82841 h 2260256"/>
                <a:gd name="connsiteX2" fmla="*/ 108586 w 1852457"/>
                <a:gd name="connsiteY2" fmla="*/ 2258351 h 2260256"/>
                <a:gd name="connsiteX3" fmla="*/ 1849756 w 1852457"/>
                <a:gd name="connsiteY3" fmla="*/ 2260256 h 2260256"/>
                <a:gd name="connsiteX4" fmla="*/ 1844041 w 1852457"/>
                <a:gd name="connsiteY4" fmla="*/ 96176 h 2260256"/>
                <a:gd name="connsiteX0" fmla="*/ 7825 w 1860282"/>
                <a:gd name="connsiteY0" fmla="*/ 117450 h 2254543"/>
                <a:gd name="connsiteX1" fmla="*/ 122126 w 1860282"/>
                <a:gd name="connsiteY1" fmla="*/ 77128 h 2254543"/>
                <a:gd name="connsiteX2" fmla="*/ 116411 w 1860282"/>
                <a:gd name="connsiteY2" fmla="*/ 2252638 h 2254543"/>
                <a:gd name="connsiteX3" fmla="*/ 1857581 w 1860282"/>
                <a:gd name="connsiteY3" fmla="*/ 2254543 h 2254543"/>
                <a:gd name="connsiteX4" fmla="*/ 1851866 w 1860282"/>
                <a:gd name="connsiteY4" fmla="*/ 90463 h 2254543"/>
                <a:gd name="connsiteX0" fmla="*/ 1215 w 1853672"/>
                <a:gd name="connsiteY0" fmla="*/ 83599 h 2220692"/>
                <a:gd name="connsiteX1" fmla="*/ 115516 w 1853672"/>
                <a:gd name="connsiteY1" fmla="*/ 43277 h 2220692"/>
                <a:gd name="connsiteX2" fmla="*/ 109801 w 1853672"/>
                <a:gd name="connsiteY2" fmla="*/ 2218787 h 2220692"/>
                <a:gd name="connsiteX3" fmla="*/ 1850971 w 1853672"/>
                <a:gd name="connsiteY3" fmla="*/ 2220692 h 2220692"/>
                <a:gd name="connsiteX4" fmla="*/ 1845256 w 1853672"/>
                <a:gd name="connsiteY4" fmla="*/ 56612 h 2220692"/>
                <a:gd name="connsiteX0" fmla="*/ 1434 w 1839604"/>
                <a:gd name="connsiteY0" fmla="*/ 57124 h 2234698"/>
                <a:gd name="connsiteX1" fmla="*/ 101448 w 1839604"/>
                <a:gd name="connsiteY1" fmla="*/ 57283 h 2234698"/>
                <a:gd name="connsiteX2" fmla="*/ 95733 w 1839604"/>
                <a:gd name="connsiteY2" fmla="*/ 2232793 h 2234698"/>
                <a:gd name="connsiteX3" fmla="*/ 1836903 w 1839604"/>
                <a:gd name="connsiteY3" fmla="*/ 2234698 h 2234698"/>
                <a:gd name="connsiteX4" fmla="*/ 1831188 w 1839604"/>
                <a:gd name="connsiteY4" fmla="*/ 70618 h 2234698"/>
                <a:gd name="connsiteX0" fmla="*/ 0 w 1838170"/>
                <a:gd name="connsiteY0" fmla="*/ 65540 h 2243114"/>
                <a:gd name="connsiteX1" fmla="*/ 100014 w 1838170"/>
                <a:gd name="connsiteY1" fmla="*/ 65699 h 2243114"/>
                <a:gd name="connsiteX2" fmla="*/ 94299 w 1838170"/>
                <a:gd name="connsiteY2" fmla="*/ 2241209 h 2243114"/>
                <a:gd name="connsiteX3" fmla="*/ 1835469 w 1838170"/>
                <a:gd name="connsiteY3" fmla="*/ 2243114 h 2243114"/>
                <a:gd name="connsiteX4" fmla="*/ 1829754 w 1838170"/>
                <a:gd name="connsiteY4" fmla="*/ 79034 h 224311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79944 h 2244024"/>
                <a:gd name="connsiteX0" fmla="*/ 0 w 1838170"/>
                <a:gd name="connsiteY0" fmla="*/ 66450 h 2244024"/>
                <a:gd name="connsiteX1" fmla="*/ 100014 w 1838170"/>
                <a:gd name="connsiteY1" fmla="*/ 66609 h 2244024"/>
                <a:gd name="connsiteX2" fmla="*/ 94299 w 1838170"/>
                <a:gd name="connsiteY2" fmla="*/ 2242119 h 2244024"/>
                <a:gd name="connsiteX3" fmla="*/ 1835469 w 1838170"/>
                <a:gd name="connsiteY3" fmla="*/ 2244024 h 2244024"/>
                <a:gd name="connsiteX4" fmla="*/ 1829754 w 1838170"/>
                <a:gd name="connsiteY4" fmla="*/ 6126 h 2244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170" h="2244024">
                  <a:moveTo>
                    <a:pt x="0" y="66450"/>
                  </a:moveTo>
                  <a:cubicBezTo>
                    <a:pt x="2063" y="-18004"/>
                    <a:pt x="101760" y="-26259"/>
                    <a:pt x="100014" y="66609"/>
                  </a:cubicBezTo>
                  <a:cubicBezTo>
                    <a:pt x="110174" y="390459"/>
                    <a:pt x="99379" y="1852229"/>
                    <a:pt x="94299" y="2242119"/>
                  </a:cubicBezTo>
                  <a:lnTo>
                    <a:pt x="1835469" y="2244024"/>
                  </a:lnTo>
                  <a:cubicBezTo>
                    <a:pt x="1842454" y="1776029"/>
                    <a:pt x="1834199" y="975136"/>
                    <a:pt x="1829754" y="6126"/>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sp>
        <p:nvSpPr>
          <p:cNvPr id="18" name="Freeform 159" descr="Pipette going into beaker">
            <a:extLst>
              <a:ext uri="{FF2B5EF4-FFF2-40B4-BE49-F238E27FC236}">
                <a16:creationId xmlns:a16="http://schemas.microsoft.com/office/drawing/2014/main" id="{F21C78E1-FCCD-1EA2-3121-5A7F83BE45F7}"/>
              </a:ext>
            </a:extLst>
          </p:cNvPr>
          <p:cNvSpPr/>
          <p:nvPr/>
        </p:nvSpPr>
        <p:spPr>
          <a:xfrm rot="5400000">
            <a:off x="5282553" y="3595668"/>
            <a:ext cx="3127865" cy="354169"/>
          </a:xfrm>
          <a:custGeom>
            <a:avLst/>
            <a:gdLst>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6120 w 3272470"/>
              <a:gd name="connsiteY0" fmla="*/ 177800 h 575802"/>
              <a:gd name="connsiteX1" fmla="*/ 1119820 w 3272470"/>
              <a:gd name="connsiteY1" fmla="*/ 184150 h 575802"/>
              <a:gd name="connsiteX2" fmla="*/ 783270 w 3272470"/>
              <a:gd name="connsiteY2" fmla="*/ 0 h 575802"/>
              <a:gd name="connsiteX3" fmla="*/ 154620 w 3272470"/>
              <a:gd name="connsiteY3" fmla="*/ 184150 h 575802"/>
              <a:gd name="connsiteX4" fmla="*/ 53020 w 3272470"/>
              <a:gd name="connsiteY4" fmla="*/ 431800 h 575802"/>
              <a:gd name="connsiteX5" fmla="*/ 859470 w 3272470"/>
              <a:gd name="connsiteY5" fmla="*/ 571500 h 575802"/>
              <a:gd name="connsiteX6" fmla="*/ 1107120 w 3272470"/>
              <a:gd name="connsiteY6" fmla="*/ 273050 h 575802"/>
              <a:gd name="connsiteX7" fmla="*/ 3272470 w 3272470"/>
              <a:gd name="connsiteY7" fmla="*/ 266700 h 575802"/>
              <a:gd name="connsiteX0" fmla="*/ 3262951 w 3269301"/>
              <a:gd name="connsiteY0" fmla="*/ 177800 h 444679"/>
              <a:gd name="connsiteX1" fmla="*/ 1116651 w 3269301"/>
              <a:gd name="connsiteY1" fmla="*/ 184150 h 444679"/>
              <a:gd name="connsiteX2" fmla="*/ 780101 w 3269301"/>
              <a:gd name="connsiteY2" fmla="*/ 0 h 444679"/>
              <a:gd name="connsiteX3" fmla="*/ 151451 w 3269301"/>
              <a:gd name="connsiteY3" fmla="*/ 184150 h 444679"/>
              <a:gd name="connsiteX4" fmla="*/ 49851 w 3269301"/>
              <a:gd name="connsiteY4" fmla="*/ 431800 h 444679"/>
              <a:gd name="connsiteX5" fmla="*/ 813439 w 3269301"/>
              <a:gd name="connsiteY5" fmla="*/ 395287 h 444679"/>
              <a:gd name="connsiteX6" fmla="*/ 1103951 w 3269301"/>
              <a:gd name="connsiteY6" fmla="*/ 273050 h 444679"/>
              <a:gd name="connsiteX7" fmla="*/ 3269301 w 3269301"/>
              <a:gd name="connsiteY7" fmla="*/ 266700 h 444679"/>
              <a:gd name="connsiteX0" fmla="*/ 3262951 w 3269301"/>
              <a:gd name="connsiteY0" fmla="*/ 194287 h 471479"/>
              <a:gd name="connsiteX1" fmla="*/ 1116651 w 3269301"/>
              <a:gd name="connsiteY1" fmla="*/ 200637 h 471479"/>
              <a:gd name="connsiteX2" fmla="*/ 780101 w 3269301"/>
              <a:gd name="connsiteY2" fmla="*/ 16487 h 471479"/>
              <a:gd name="connsiteX3" fmla="*/ 151451 w 3269301"/>
              <a:gd name="connsiteY3" fmla="*/ 57762 h 471479"/>
              <a:gd name="connsiteX4" fmla="*/ 49851 w 3269301"/>
              <a:gd name="connsiteY4" fmla="*/ 448287 h 471479"/>
              <a:gd name="connsiteX5" fmla="*/ 813439 w 3269301"/>
              <a:gd name="connsiteY5" fmla="*/ 411774 h 471479"/>
              <a:gd name="connsiteX6" fmla="*/ 1103951 w 3269301"/>
              <a:gd name="connsiteY6" fmla="*/ 289537 h 471479"/>
              <a:gd name="connsiteX7" fmla="*/ 3269301 w 3269301"/>
              <a:gd name="connsiteY7" fmla="*/ 283187 h 471479"/>
              <a:gd name="connsiteX0" fmla="*/ 3198705 w 3205055"/>
              <a:gd name="connsiteY0" fmla="*/ 189120 h 407249"/>
              <a:gd name="connsiteX1" fmla="*/ 1052405 w 3205055"/>
              <a:gd name="connsiteY1" fmla="*/ 195470 h 407249"/>
              <a:gd name="connsiteX2" fmla="*/ 715855 w 3205055"/>
              <a:gd name="connsiteY2" fmla="*/ 11320 h 407249"/>
              <a:gd name="connsiteX3" fmla="*/ 87205 w 3205055"/>
              <a:gd name="connsiteY3" fmla="*/ 52595 h 407249"/>
              <a:gd name="connsiteX4" fmla="*/ 76093 w 3205055"/>
              <a:gd name="connsiteY4" fmla="*/ 319295 h 407249"/>
              <a:gd name="connsiteX5" fmla="*/ 749193 w 3205055"/>
              <a:gd name="connsiteY5" fmla="*/ 406607 h 407249"/>
              <a:gd name="connsiteX6" fmla="*/ 1039705 w 3205055"/>
              <a:gd name="connsiteY6" fmla="*/ 284370 h 407249"/>
              <a:gd name="connsiteX7" fmla="*/ 3205055 w 3205055"/>
              <a:gd name="connsiteY7" fmla="*/ 278020 h 407249"/>
              <a:gd name="connsiteX0" fmla="*/ 3196516 w 3202866"/>
              <a:gd name="connsiteY0" fmla="*/ 189120 h 368552"/>
              <a:gd name="connsiteX1" fmla="*/ 1050216 w 3202866"/>
              <a:gd name="connsiteY1" fmla="*/ 195470 h 368552"/>
              <a:gd name="connsiteX2" fmla="*/ 713666 w 3202866"/>
              <a:gd name="connsiteY2" fmla="*/ 11320 h 368552"/>
              <a:gd name="connsiteX3" fmla="*/ 85016 w 3202866"/>
              <a:gd name="connsiteY3" fmla="*/ 52595 h 368552"/>
              <a:gd name="connsiteX4" fmla="*/ 73904 w 3202866"/>
              <a:gd name="connsiteY4" fmla="*/ 319295 h 368552"/>
              <a:gd name="connsiteX5" fmla="*/ 713666 w 3202866"/>
              <a:gd name="connsiteY5" fmla="*/ 363744 h 368552"/>
              <a:gd name="connsiteX6" fmla="*/ 1037516 w 3202866"/>
              <a:gd name="connsiteY6" fmla="*/ 284370 h 368552"/>
              <a:gd name="connsiteX7" fmla="*/ 3202866 w 3202866"/>
              <a:gd name="connsiteY7" fmla="*/ 278020 h 368552"/>
              <a:gd name="connsiteX0" fmla="*/ 3196516 w 3202866"/>
              <a:gd name="connsiteY0" fmla="*/ 156294 h 335726"/>
              <a:gd name="connsiteX1" fmla="*/ 1050216 w 3202866"/>
              <a:gd name="connsiteY1" fmla="*/ 162644 h 335726"/>
              <a:gd name="connsiteX2" fmla="*/ 713666 w 3202866"/>
              <a:gd name="connsiteY2" fmla="*/ 35644 h 335726"/>
              <a:gd name="connsiteX3" fmla="*/ 85016 w 3202866"/>
              <a:gd name="connsiteY3" fmla="*/ 19769 h 335726"/>
              <a:gd name="connsiteX4" fmla="*/ 73904 w 3202866"/>
              <a:gd name="connsiteY4" fmla="*/ 286469 h 335726"/>
              <a:gd name="connsiteX5" fmla="*/ 713666 w 3202866"/>
              <a:gd name="connsiteY5" fmla="*/ 330918 h 335726"/>
              <a:gd name="connsiteX6" fmla="*/ 1037516 w 3202866"/>
              <a:gd name="connsiteY6" fmla="*/ 251544 h 335726"/>
              <a:gd name="connsiteX7" fmla="*/ 3202866 w 3202866"/>
              <a:gd name="connsiteY7" fmla="*/ 245194 h 335726"/>
              <a:gd name="connsiteX0" fmla="*/ 3164659 w 3171009"/>
              <a:gd name="connsiteY0" fmla="*/ 132421 h 311853"/>
              <a:gd name="connsiteX1" fmla="*/ 1018359 w 3171009"/>
              <a:gd name="connsiteY1" fmla="*/ 138771 h 311853"/>
              <a:gd name="connsiteX2" fmla="*/ 681809 w 3171009"/>
              <a:gd name="connsiteY2" fmla="*/ 11771 h 311853"/>
              <a:gd name="connsiteX3" fmla="*/ 129359 w 3171009"/>
              <a:gd name="connsiteY3" fmla="*/ 33996 h 311853"/>
              <a:gd name="connsiteX4" fmla="*/ 42047 w 3171009"/>
              <a:gd name="connsiteY4" fmla="*/ 262596 h 311853"/>
              <a:gd name="connsiteX5" fmla="*/ 681809 w 3171009"/>
              <a:gd name="connsiteY5" fmla="*/ 307045 h 311853"/>
              <a:gd name="connsiteX6" fmla="*/ 1005659 w 3171009"/>
              <a:gd name="connsiteY6" fmla="*/ 227671 h 311853"/>
              <a:gd name="connsiteX7" fmla="*/ 3171009 w 3171009"/>
              <a:gd name="connsiteY7" fmla="*/ 221321 h 311853"/>
              <a:gd name="connsiteX0" fmla="*/ 3163954 w 3170304"/>
              <a:gd name="connsiteY0" fmla="*/ 132421 h 314888"/>
              <a:gd name="connsiteX1" fmla="*/ 1017654 w 3170304"/>
              <a:gd name="connsiteY1" fmla="*/ 138771 h 314888"/>
              <a:gd name="connsiteX2" fmla="*/ 681104 w 3170304"/>
              <a:gd name="connsiteY2" fmla="*/ 11771 h 314888"/>
              <a:gd name="connsiteX3" fmla="*/ 128654 w 3170304"/>
              <a:gd name="connsiteY3" fmla="*/ 33996 h 314888"/>
              <a:gd name="connsiteX4" fmla="*/ 41342 w 3170304"/>
              <a:gd name="connsiteY4" fmla="*/ 262596 h 314888"/>
              <a:gd name="connsiteX5" fmla="*/ 671579 w 3170304"/>
              <a:gd name="connsiteY5" fmla="*/ 311808 h 314888"/>
              <a:gd name="connsiteX6" fmla="*/ 1004954 w 3170304"/>
              <a:gd name="connsiteY6" fmla="*/ 227671 h 314888"/>
              <a:gd name="connsiteX7" fmla="*/ 3170304 w 3170304"/>
              <a:gd name="connsiteY7" fmla="*/ 221321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4888"/>
              <a:gd name="connsiteX1" fmla="*/ 1017654 w 3163954"/>
              <a:gd name="connsiteY1" fmla="*/ 138771 h 314888"/>
              <a:gd name="connsiteX2" fmla="*/ 681104 w 3163954"/>
              <a:gd name="connsiteY2" fmla="*/ 11771 h 314888"/>
              <a:gd name="connsiteX3" fmla="*/ 128654 w 3163954"/>
              <a:gd name="connsiteY3" fmla="*/ 33996 h 314888"/>
              <a:gd name="connsiteX4" fmla="*/ 41342 w 3163954"/>
              <a:gd name="connsiteY4" fmla="*/ 262596 h 314888"/>
              <a:gd name="connsiteX5" fmla="*/ 671579 w 3163954"/>
              <a:gd name="connsiteY5" fmla="*/ 311808 h 314888"/>
              <a:gd name="connsiteX6" fmla="*/ 1004954 w 3163954"/>
              <a:gd name="connsiteY6" fmla="*/ 227671 h 314888"/>
              <a:gd name="connsiteX7" fmla="*/ 3160779 w 3163954"/>
              <a:gd name="connsiteY7" fmla="*/ 218146 h 314888"/>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3954 w 3163954"/>
              <a:gd name="connsiteY0" fmla="*/ 132421 h 313985"/>
              <a:gd name="connsiteX1" fmla="*/ 1017654 w 3163954"/>
              <a:gd name="connsiteY1" fmla="*/ 138771 h 313985"/>
              <a:gd name="connsiteX2" fmla="*/ 681104 w 3163954"/>
              <a:gd name="connsiteY2" fmla="*/ 11771 h 313985"/>
              <a:gd name="connsiteX3" fmla="*/ 128654 w 3163954"/>
              <a:gd name="connsiteY3" fmla="*/ 33996 h 313985"/>
              <a:gd name="connsiteX4" fmla="*/ 41342 w 3163954"/>
              <a:gd name="connsiteY4" fmla="*/ 262596 h 313985"/>
              <a:gd name="connsiteX5" fmla="*/ 671579 w 3163954"/>
              <a:gd name="connsiteY5" fmla="*/ 311808 h 313985"/>
              <a:gd name="connsiteX6" fmla="*/ 1011304 w 3163954"/>
              <a:gd name="connsiteY6" fmla="*/ 218146 h 313985"/>
              <a:gd name="connsiteX7" fmla="*/ 3160779 w 3163954"/>
              <a:gd name="connsiteY7" fmla="*/ 218146 h 313985"/>
              <a:gd name="connsiteX0" fmla="*/ 3160779 w 3160779"/>
              <a:gd name="connsiteY0" fmla="*/ 135596 h 313985"/>
              <a:gd name="connsiteX1" fmla="*/ 1017654 w 3160779"/>
              <a:gd name="connsiteY1" fmla="*/ 138771 h 313985"/>
              <a:gd name="connsiteX2" fmla="*/ 681104 w 3160779"/>
              <a:gd name="connsiteY2" fmla="*/ 11771 h 313985"/>
              <a:gd name="connsiteX3" fmla="*/ 128654 w 3160779"/>
              <a:gd name="connsiteY3" fmla="*/ 33996 h 313985"/>
              <a:gd name="connsiteX4" fmla="*/ 41342 w 3160779"/>
              <a:gd name="connsiteY4" fmla="*/ 262596 h 313985"/>
              <a:gd name="connsiteX5" fmla="*/ 671579 w 3160779"/>
              <a:gd name="connsiteY5" fmla="*/ 311808 h 313985"/>
              <a:gd name="connsiteX6" fmla="*/ 1011304 w 3160779"/>
              <a:gd name="connsiteY6" fmla="*/ 218146 h 313985"/>
              <a:gd name="connsiteX7" fmla="*/ 3160779 w 3160779"/>
              <a:gd name="connsiteY7" fmla="*/ 218146 h 313985"/>
              <a:gd name="connsiteX0" fmla="*/ 3160779 w 3160779"/>
              <a:gd name="connsiteY0" fmla="*/ 135596 h 313985"/>
              <a:gd name="connsiteX1" fmla="*/ 1017654 w 3160779"/>
              <a:gd name="connsiteY1" fmla="*/ 138771 h 313985"/>
              <a:gd name="connsiteX2" fmla="*/ 681104 w 3160779"/>
              <a:gd name="connsiteY2" fmla="*/ 11771 h 313985"/>
              <a:gd name="connsiteX3" fmla="*/ 128654 w 3160779"/>
              <a:gd name="connsiteY3" fmla="*/ 33996 h 313985"/>
              <a:gd name="connsiteX4" fmla="*/ 41342 w 3160779"/>
              <a:gd name="connsiteY4" fmla="*/ 262596 h 313985"/>
              <a:gd name="connsiteX5" fmla="*/ 671579 w 3160779"/>
              <a:gd name="connsiteY5" fmla="*/ 311808 h 313985"/>
              <a:gd name="connsiteX6" fmla="*/ 1011304 w 3160779"/>
              <a:gd name="connsiteY6" fmla="*/ 218146 h 313985"/>
              <a:gd name="connsiteX7" fmla="*/ 3160779 w 3160779"/>
              <a:gd name="connsiteY7" fmla="*/ 218146 h 313985"/>
              <a:gd name="connsiteX0" fmla="*/ 3164537 w 3164537"/>
              <a:gd name="connsiteY0" fmla="*/ 135596 h 313985"/>
              <a:gd name="connsiteX1" fmla="*/ 1021412 w 3164537"/>
              <a:gd name="connsiteY1" fmla="*/ 138771 h 313985"/>
              <a:gd name="connsiteX2" fmla="*/ 684862 w 3164537"/>
              <a:gd name="connsiteY2" fmla="*/ 11771 h 313985"/>
              <a:gd name="connsiteX3" fmla="*/ 132412 w 3164537"/>
              <a:gd name="connsiteY3" fmla="*/ 33996 h 313985"/>
              <a:gd name="connsiteX4" fmla="*/ 45100 w 3164537"/>
              <a:gd name="connsiteY4" fmla="*/ 262596 h 313985"/>
              <a:gd name="connsiteX5" fmla="*/ 726137 w 3164537"/>
              <a:gd name="connsiteY5" fmla="*/ 311808 h 313985"/>
              <a:gd name="connsiteX6" fmla="*/ 1015062 w 3164537"/>
              <a:gd name="connsiteY6" fmla="*/ 218146 h 313985"/>
              <a:gd name="connsiteX7" fmla="*/ 3164537 w 3164537"/>
              <a:gd name="connsiteY7" fmla="*/ 218146 h 313985"/>
              <a:gd name="connsiteX0" fmla="*/ 3164537 w 3164537"/>
              <a:gd name="connsiteY0" fmla="*/ 136048 h 314437"/>
              <a:gd name="connsiteX1" fmla="*/ 1011887 w 3164537"/>
              <a:gd name="connsiteY1" fmla="*/ 145573 h 314437"/>
              <a:gd name="connsiteX2" fmla="*/ 684862 w 3164537"/>
              <a:gd name="connsiteY2" fmla="*/ 12223 h 314437"/>
              <a:gd name="connsiteX3" fmla="*/ 132412 w 3164537"/>
              <a:gd name="connsiteY3" fmla="*/ 34448 h 314437"/>
              <a:gd name="connsiteX4" fmla="*/ 45100 w 3164537"/>
              <a:gd name="connsiteY4" fmla="*/ 263048 h 314437"/>
              <a:gd name="connsiteX5" fmla="*/ 726137 w 3164537"/>
              <a:gd name="connsiteY5" fmla="*/ 312260 h 314437"/>
              <a:gd name="connsiteX6" fmla="*/ 1015062 w 3164537"/>
              <a:gd name="connsiteY6" fmla="*/ 218598 h 314437"/>
              <a:gd name="connsiteX7" fmla="*/ 3164537 w 3164537"/>
              <a:gd name="connsiteY7" fmla="*/ 218598 h 314437"/>
              <a:gd name="connsiteX0" fmla="*/ 3166357 w 3166357"/>
              <a:gd name="connsiteY0" fmla="*/ 142995 h 321384"/>
              <a:gd name="connsiteX1" fmla="*/ 1013707 w 3166357"/>
              <a:gd name="connsiteY1" fmla="*/ 152520 h 321384"/>
              <a:gd name="connsiteX2" fmla="*/ 737482 w 3166357"/>
              <a:gd name="connsiteY2" fmla="*/ 9645 h 321384"/>
              <a:gd name="connsiteX3" fmla="*/ 134232 w 3166357"/>
              <a:gd name="connsiteY3" fmla="*/ 41395 h 321384"/>
              <a:gd name="connsiteX4" fmla="*/ 46920 w 3166357"/>
              <a:gd name="connsiteY4" fmla="*/ 269995 h 321384"/>
              <a:gd name="connsiteX5" fmla="*/ 727957 w 3166357"/>
              <a:gd name="connsiteY5" fmla="*/ 319207 h 321384"/>
              <a:gd name="connsiteX6" fmla="*/ 1016882 w 3166357"/>
              <a:gd name="connsiteY6" fmla="*/ 225545 h 321384"/>
              <a:gd name="connsiteX7" fmla="*/ 3166357 w 3166357"/>
              <a:gd name="connsiteY7" fmla="*/ 225545 h 321384"/>
              <a:gd name="connsiteX0" fmla="*/ 3166125 w 3166125"/>
              <a:gd name="connsiteY0" fmla="*/ 142995 h 321384"/>
              <a:gd name="connsiteX1" fmla="*/ 1013475 w 3166125"/>
              <a:gd name="connsiteY1" fmla="*/ 152520 h 321384"/>
              <a:gd name="connsiteX2" fmla="*/ 730900 w 3166125"/>
              <a:gd name="connsiteY2" fmla="*/ 9645 h 321384"/>
              <a:gd name="connsiteX3" fmla="*/ 134000 w 3166125"/>
              <a:gd name="connsiteY3" fmla="*/ 41395 h 321384"/>
              <a:gd name="connsiteX4" fmla="*/ 46688 w 3166125"/>
              <a:gd name="connsiteY4" fmla="*/ 269995 h 321384"/>
              <a:gd name="connsiteX5" fmla="*/ 727725 w 3166125"/>
              <a:gd name="connsiteY5" fmla="*/ 319207 h 321384"/>
              <a:gd name="connsiteX6" fmla="*/ 1016650 w 3166125"/>
              <a:gd name="connsiteY6" fmla="*/ 225545 h 321384"/>
              <a:gd name="connsiteX7" fmla="*/ 3166125 w 3166125"/>
              <a:gd name="connsiteY7" fmla="*/ 225545 h 321384"/>
              <a:gd name="connsiteX0" fmla="*/ 3158468 w 3158468"/>
              <a:gd name="connsiteY0" fmla="*/ 159065 h 338000"/>
              <a:gd name="connsiteX1" fmla="*/ 1005818 w 3158468"/>
              <a:gd name="connsiteY1" fmla="*/ 168590 h 338000"/>
              <a:gd name="connsiteX2" fmla="*/ 723243 w 3158468"/>
              <a:gd name="connsiteY2" fmla="*/ 25715 h 338000"/>
              <a:gd name="connsiteX3" fmla="*/ 151743 w 3158468"/>
              <a:gd name="connsiteY3" fmla="*/ 25715 h 338000"/>
              <a:gd name="connsiteX4" fmla="*/ 39031 w 3158468"/>
              <a:gd name="connsiteY4" fmla="*/ 286065 h 338000"/>
              <a:gd name="connsiteX5" fmla="*/ 720068 w 3158468"/>
              <a:gd name="connsiteY5" fmla="*/ 335277 h 338000"/>
              <a:gd name="connsiteX6" fmla="*/ 1008993 w 3158468"/>
              <a:gd name="connsiteY6" fmla="*/ 241615 h 338000"/>
              <a:gd name="connsiteX7" fmla="*/ 3158468 w 3158468"/>
              <a:gd name="connsiteY7" fmla="*/ 241615 h 338000"/>
              <a:gd name="connsiteX0" fmla="*/ 3185752 w 3185752"/>
              <a:gd name="connsiteY0" fmla="*/ 144420 h 323355"/>
              <a:gd name="connsiteX1" fmla="*/ 1033102 w 3185752"/>
              <a:gd name="connsiteY1" fmla="*/ 153945 h 323355"/>
              <a:gd name="connsiteX2" fmla="*/ 750527 w 3185752"/>
              <a:gd name="connsiteY2" fmla="*/ 11070 h 323355"/>
              <a:gd name="connsiteX3" fmla="*/ 179027 w 3185752"/>
              <a:gd name="connsiteY3" fmla="*/ 11070 h 323355"/>
              <a:gd name="connsiteX4" fmla="*/ 66315 w 3185752"/>
              <a:gd name="connsiteY4" fmla="*/ 271420 h 323355"/>
              <a:gd name="connsiteX5" fmla="*/ 747352 w 3185752"/>
              <a:gd name="connsiteY5" fmla="*/ 320632 h 323355"/>
              <a:gd name="connsiteX6" fmla="*/ 1036277 w 3185752"/>
              <a:gd name="connsiteY6" fmla="*/ 226970 h 323355"/>
              <a:gd name="connsiteX7" fmla="*/ 3185752 w 3185752"/>
              <a:gd name="connsiteY7" fmla="*/ 226970 h 323355"/>
              <a:gd name="connsiteX0" fmla="*/ 3185752 w 3185752"/>
              <a:gd name="connsiteY0" fmla="*/ 137397 h 316332"/>
              <a:gd name="connsiteX1" fmla="*/ 1033102 w 3185752"/>
              <a:gd name="connsiteY1" fmla="*/ 146922 h 316332"/>
              <a:gd name="connsiteX2" fmla="*/ 750527 w 3185752"/>
              <a:gd name="connsiteY2" fmla="*/ 4047 h 316332"/>
              <a:gd name="connsiteX3" fmla="*/ 179027 w 3185752"/>
              <a:gd name="connsiteY3" fmla="*/ 4047 h 316332"/>
              <a:gd name="connsiteX4" fmla="*/ 66315 w 3185752"/>
              <a:gd name="connsiteY4" fmla="*/ 264397 h 316332"/>
              <a:gd name="connsiteX5" fmla="*/ 747352 w 3185752"/>
              <a:gd name="connsiteY5" fmla="*/ 313609 h 316332"/>
              <a:gd name="connsiteX6" fmla="*/ 1036277 w 3185752"/>
              <a:gd name="connsiteY6" fmla="*/ 219947 h 316332"/>
              <a:gd name="connsiteX7" fmla="*/ 3185752 w 3185752"/>
              <a:gd name="connsiteY7" fmla="*/ 219947 h 316332"/>
              <a:gd name="connsiteX0" fmla="*/ 3186871 w 3186871"/>
              <a:gd name="connsiteY0" fmla="*/ 137397 h 352654"/>
              <a:gd name="connsiteX1" fmla="*/ 1034221 w 3186871"/>
              <a:gd name="connsiteY1" fmla="*/ 146922 h 352654"/>
              <a:gd name="connsiteX2" fmla="*/ 751646 w 3186871"/>
              <a:gd name="connsiteY2" fmla="*/ 4047 h 352654"/>
              <a:gd name="connsiteX3" fmla="*/ 180146 w 3186871"/>
              <a:gd name="connsiteY3" fmla="*/ 4047 h 352654"/>
              <a:gd name="connsiteX4" fmla="*/ 67434 w 3186871"/>
              <a:gd name="connsiteY4" fmla="*/ 264397 h 352654"/>
              <a:gd name="connsiteX5" fmla="*/ 764346 w 3186871"/>
              <a:gd name="connsiteY5" fmla="*/ 351709 h 352654"/>
              <a:gd name="connsiteX6" fmla="*/ 1037396 w 3186871"/>
              <a:gd name="connsiteY6" fmla="*/ 219947 h 352654"/>
              <a:gd name="connsiteX7" fmla="*/ 3186871 w 3186871"/>
              <a:gd name="connsiteY7" fmla="*/ 219947 h 352654"/>
              <a:gd name="connsiteX0" fmla="*/ 3091323 w 3091323"/>
              <a:gd name="connsiteY0" fmla="*/ 161310 h 410348"/>
              <a:gd name="connsiteX1" fmla="*/ 938673 w 3091323"/>
              <a:gd name="connsiteY1" fmla="*/ 170835 h 410348"/>
              <a:gd name="connsiteX2" fmla="*/ 656098 w 3091323"/>
              <a:gd name="connsiteY2" fmla="*/ 27960 h 410348"/>
              <a:gd name="connsiteX3" fmla="*/ 84598 w 3091323"/>
              <a:gd name="connsiteY3" fmla="*/ 27960 h 410348"/>
              <a:gd name="connsiteX4" fmla="*/ 63961 w 3091323"/>
              <a:gd name="connsiteY4" fmla="*/ 380385 h 410348"/>
              <a:gd name="connsiteX5" fmla="*/ 668798 w 3091323"/>
              <a:gd name="connsiteY5" fmla="*/ 375622 h 410348"/>
              <a:gd name="connsiteX6" fmla="*/ 941848 w 3091323"/>
              <a:gd name="connsiteY6" fmla="*/ 243860 h 410348"/>
              <a:gd name="connsiteX7" fmla="*/ 3091323 w 3091323"/>
              <a:gd name="connsiteY7" fmla="*/ 243860 h 410348"/>
              <a:gd name="connsiteX0" fmla="*/ 3135872 w 3135872"/>
              <a:gd name="connsiteY0" fmla="*/ 161310 h 388300"/>
              <a:gd name="connsiteX1" fmla="*/ 983222 w 3135872"/>
              <a:gd name="connsiteY1" fmla="*/ 170835 h 388300"/>
              <a:gd name="connsiteX2" fmla="*/ 700647 w 3135872"/>
              <a:gd name="connsiteY2" fmla="*/ 27960 h 388300"/>
              <a:gd name="connsiteX3" fmla="*/ 129147 w 3135872"/>
              <a:gd name="connsiteY3" fmla="*/ 27960 h 388300"/>
              <a:gd name="connsiteX4" fmla="*/ 108510 w 3135872"/>
              <a:gd name="connsiteY4" fmla="*/ 380385 h 388300"/>
              <a:gd name="connsiteX5" fmla="*/ 713347 w 3135872"/>
              <a:gd name="connsiteY5" fmla="*/ 375622 h 388300"/>
              <a:gd name="connsiteX6" fmla="*/ 986397 w 3135872"/>
              <a:gd name="connsiteY6" fmla="*/ 243860 h 388300"/>
              <a:gd name="connsiteX7" fmla="*/ 3135872 w 3135872"/>
              <a:gd name="connsiteY7" fmla="*/ 243860 h 388300"/>
              <a:gd name="connsiteX0" fmla="*/ 3159586 w 3159586"/>
              <a:gd name="connsiteY0" fmla="*/ 137258 h 364248"/>
              <a:gd name="connsiteX1" fmla="*/ 1006936 w 3159586"/>
              <a:gd name="connsiteY1" fmla="*/ 146783 h 364248"/>
              <a:gd name="connsiteX2" fmla="*/ 724361 w 3159586"/>
              <a:gd name="connsiteY2" fmla="*/ 3908 h 364248"/>
              <a:gd name="connsiteX3" fmla="*/ 152861 w 3159586"/>
              <a:gd name="connsiteY3" fmla="*/ 3908 h 364248"/>
              <a:gd name="connsiteX4" fmla="*/ 132224 w 3159586"/>
              <a:gd name="connsiteY4" fmla="*/ 356333 h 364248"/>
              <a:gd name="connsiteX5" fmla="*/ 737061 w 3159586"/>
              <a:gd name="connsiteY5" fmla="*/ 351570 h 364248"/>
              <a:gd name="connsiteX6" fmla="*/ 1010111 w 3159586"/>
              <a:gd name="connsiteY6" fmla="*/ 219808 h 364248"/>
              <a:gd name="connsiteX7" fmla="*/ 3159586 w 3159586"/>
              <a:gd name="connsiteY7" fmla="*/ 219808 h 364248"/>
              <a:gd name="connsiteX0" fmla="*/ 3159586 w 3159586"/>
              <a:gd name="connsiteY0" fmla="*/ 137258 h 357785"/>
              <a:gd name="connsiteX1" fmla="*/ 1006936 w 3159586"/>
              <a:gd name="connsiteY1" fmla="*/ 146783 h 357785"/>
              <a:gd name="connsiteX2" fmla="*/ 724361 w 3159586"/>
              <a:gd name="connsiteY2" fmla="*/ 3908 h 357785"/>
              <a:gd name="connsiteX3" fmla="*/ 152861 w 3159586"/>
              <a:gd name="connsiteY3" fmla="*/ 3908 h 357785"/>
              <a:gd name="connsiteX4" fmla="*/ 132224 w 3159586"/>
              <a:gd name="connsiteY4" fmla="*/ 356333 h 357785"/>
              <a:gd name="connsiteX5" fmla="*/ 737061 w 3159586"/>
              <a:gd name="connsiteY5" fmla="*/ 351570 h 357785"/>
              <a:gd name="connsiteX6" fmla="*/ 1010111 w 3159586"/>
              <a:gd name="connsiteY6" fmla="*/ 219808 h 357785"/>
              <a:gd name="connsiteX7" fmla="*/ 3159586 w 3159586"/>
              <a:gd name="connsiteY7" fmla="*/ 219808 h 357785"/>
              <a:gd name="connsiteX0" fmla="*/ 3159586 w 3159586"/>
              <a:gd name="connsiteY0" fmla="*/ 133350 h 353877"/>
              <a:gd name="connsiteX1" fmla="*/ 1006936 w 3159586"/>
              <a:gd name="connsiteY1" fmla="*/ 142875 h 353877"/>
              <a:gd name="connsiteX2" fmla="*/ 724361 w 3159586"/>
              <a:gd name="connsiteY2" fmla="*/ 0 h 353877"/>
              <a:gd name="connsiteX3" fmla="*/ 152861 w 3159586"/>
              <a:gd name="connsiteY3" fmla="*/ 0 h 353877"/>
              <a:gd name="connsiteX4" fmla="*/ 132224 w 3159586"/>
              <a:gd name="connsiteY4" fmla="*/ 352425 h 353877"/>
              <a:gd name="connsiteX5" fmla="*/ 737061 w 3159586"/>
              <a:gd name="connsiteY5" fmla="*/ 347662 h 353877"/>
              <a:gd name="connsiteX6" fmla="*/ 1010111 w 3159586"/>
              <a:gd name="connsiteY6" fmla="*/ 215900 h 353877"/>
              <a:gd name="connsiteX7" fmla="*/ 3159586 w 3159586"/>
              <a:gd name="connsiteY7" fmla="*/ 215900 h 353877"/>
              <a:gd name="connsiteX0" fmla="*/ 3118665 w 3118665"/>
              <a:gd name="connsiteY0" fmla="*/ 133350 h 378827"/>
              <a:gd name="connsiteX1" fmla="*/ 966015 w 3118665"/>
              <a:gd name="connsiteY1" fmla="*/ 142875 h 378827"/>
              <a:gd name="connsiteX2" fmla="*/ 683440 w 3118665"/>
              <a:gd name="connsiteY2" fmla="*/ 0 h 378827"/>
              <a:gd name="connsiteX3" fmla="*/ 111940 w 3118665"/>
              <a:gd name="connsiteY3" fmla="*/ 0 h 378827"/>
              <a:gd name="connsiteX4" fmla="*/ 91303 w 3118665"/>
              <a:gd name="connsiteY4" fmla="*/ 352425 h 378827"/>
              <a:gd name="connsiteX5" fmla="*/ 680265 w 3118665"/>
              <a:gd name="connsiteY5" fmla="*/ 350837 h 378827"/>
              <a:gd name="connsiteX6" fmla="*/ 969190 w 3118665"/>
              <a:gd name="connsiteY6" fmla="*/ 215900 h 378827"/>
              <a:gd name="connsiteX7" fmla="*/ 3118665 w 3118665"/>
              <a:gd name="connsiteY7" fmla="*/ 215900 h 378827"/>
              <a:gd name="connsiteX0" fmla="*/ 3118665 w 3118665"/>
              <a:gd name="connsiteY0" fmla="*/ 133350 h 378827"/>
              <a:gd name="connsiteX1" fmla="*/ 966015 w 3118665"/>
              <a:gd name="connsiteY1" fmla="*/ 142875 h 378827"/>
              <a:gd name="connsiteX2" fmla="*/ 683440 w 3118665"/>
              <a:gd name="connsiteY2" fmla="*/ 0 h 378827"/>
              <a:gd name="connsiteX3" fmla="*/ 111940 w 3118665"/>
              <a:gd name="connsiteY3" fmla="*/ 0 h 378827"/>
              <a:gd name="connsiteX4" fmla="*/ 91303 w 3118665"/>
              <a:gd name="connsiteY4" fmla="*/ 352425 h 378827"/>
              <a:gd name="connsiteX5" fmla="*/ 680265 w 3118665"/>
              <a:gd name="connsiteY5" fmla="*/ 350837 h 378827"/>
              <a:gd name="connsiteX6" fmla="*/ 969190 w 3118665"/>
              <a:gd name="connsiteY6" fmla="*/ 215900 h 378827"/>
              <a:gd name="connsiteX7" fmla="*/ 3118665 w 3118665"/>
              <a:gd name="connsiteY7" fmla="*/ 215900 h 378827"/>
              <a:gd name="connsiteX0" fmla="*/ 3118665 w 3118665"/>
              <a:gd name="connsiteY0" fmla="*/ 133350 h 377444"/>
              <a:gd name="connsiteX1" fmla="*/ 966015 w 3118665"/>
              <a:gd name="connsiteY1" fmla="*/ 142875 h 377444"/>
              <a:gd name="connsiteX2" fmla="*/ 683440 w 3118665"/>
              <a:gd name="connsiteY2" fmla="*/ 0 h 377444"/>
              <a:gd name="connsiteX3" fmla="*/ 111940 w 3118665"/>
              <a:gd name="connsiteY3" fmla="*/ 0 h 377444"/>
              <a:gd name="connsiteX4" fmla="*/ 91303 w 3118665"/>
              <a:gd name="connsiteY4" fmla="*/ 352425 h 377444"/>
              <a:gd name="connsiteX5" fmla="*/ 680265 w 3118665"/>
              <a:gd name="connsiteY5" fmla="*/ 350837 h 377444"/>
              <a:gd name="connsiteX6" fmla="*/ 969190 w 3118665"/>
              <a:gd name="connsiteY6" fmla="*/ 215900 h 377444"/>
              <a:gd name="connsiteX7" fmla="*/ 3118665 w 3118665"/>
              <a:gd name="connsiteY7" fmla="*/ 215900 h 377444"/>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54677 w 3154677"/>
              <a:gd name="connsiteY0" fmla="*/ 133350 h 352425"/>
              <a:gd name="connsiteX1" fmla="*/ 1002027 w 3154677"/>
              <a:gd name="connsiteY1" fmla="*/ 142875 h 352425"/>
              <a:gd name="connsiteX2" fmla="*/ 719452 w 3154677"/>
              <a:gd name="connsiteY2" fmla="*/ 0 h 352425"/>
              <a:gd name="connsiteX3" fmla="*/ 147952 w 3154677"/>
              <a:gd name="connsiteY3" fmla="*/ 0 h 352425"/>
              <a:gd name="connsiteX4" fmla="*/ 127315 w 3154677"/>
              <a:gd name="connsiteY4" fmla="*/ 352425 h 352425"/>
              <a:gd name="connsiteX5" fmla="*/ 716277 w 3154677"/>
              <a:gd name="connsiteY5" fmla="*/ 350837 h 352425"/>
              <a:gd name="connsiteX6" fmla="*/ 1005202 w 3154677"/>
              <a:gd name="connsiteY6" fmla="*/ 215900 h 352425"/>
              <a:gd name="connsiteX7" fmla="*/ 3154677 w 3154677"/>
              <a:gd name="connsiteY7" fmla="*/ 215900 h 352425"/>
              <a:gd name="connsiteX0" fmla="*/ 3148242 w 3148242"/>
              <a:gd name="connsiteY0" fmla="*/ 133350 h 352425"/>
              <a:gd name="connsiteX1" fmla="*/ 995592 w 3148242"/>
              <a:gd name="connsiteY1" fmla="*/ 142875 h 352425"/>
              <a:gd name="connsiteX2" fmla="*/ 713017 w 3148242"/>
              <a:gd name="connsiteY2" fmla="*/ 0 h 352425"/>
              <a:gd name="connsiteX3" fmla="*/ 141517 w 3148242"/>
              <a:gd name="connsiteY3" fmla="*/ 0 h 352425"/>
              <a:gd name="connsiteX4" fmla="*/ 120880 w 3148242"/>
              <a:gd name="connsiteY4" fmla="*/ 352425 h 352425"/>
              <a:gd name="connsiteX5" fmla="*/ 709842 w 3148242"/>
              <a:gd name="connsiteY5" fmla="*/ 350837 h 352425"/>
              <a:gd name="connsiteX6" fmla="*/ 998767 w 3148242"/>
              <a:gd name="connsiteY6" fmla="*/ 215900 h 352425"/>
              <a:gd name="connsiteX7" fmla="*/ 3148242 w 3148242"/>
              <a:gd name="connsiteY7" fmla="*/ 215900 h 352425"/>
              <a:gd name="connsiteX0" fmla="*/ 3127865 w 3127865"/>
              <a:gd name="connsiteY0" fmla="*/ 133350 h 354169"/>
              <a:gd name="connsiteX1" fmla="*/ 975215 w 3127865"/>
              <a:gd name="connsiteY1" fmla="*/ 142875 h 354169"/>
              <a:gd name="connsiteX2" fmla="*/ 692640 w 3127865"/>
              <a:gd name="connsiteY2" fmla="*/ 0 h 354169"/>
              <a:gd name="connsiteX3" fmla="*/ 121140 w 3127865"/>
              <a:gd name="connsiteY3" fmla="*/ 0 h 354169"/>
              <a:gd name="connsiteX4" fmla="*/ 100503 w 3127865"/>
              <a:gd name="connsiteY4" fmla="*/ 352425 h 354169"/>
              <a:gd name="connsiteX5" fmla="*/ 689465 w 3127865"/>
              <a:gd name="connsiteY5" fmla="*/ 350837 h 354169"/>
              <a:gd name="connsiteX6" fmla="*/ 978390 w 3127865"/>
              <a:gd name="connsiteY6" fmla="*/ 215900 h 354169"/>
              <a:gd name="connsiteX7" fmla="*/ 3127865 w 3127865"/>
              <a:gd name="connsiteY7" fmla="*/ 215900 h 354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7865" h="354169">
                <a:moveTo>
                  <a:pt x="3127865" y="133350"/>
                </a:moveTo>
                <a:lnTo>
                  <a:pt x="975215" y="142875"/>
                </a:lnTo>
                <a:cubicBezTo>
                  <a:pt x="866207" y="49742"/>
                  <a:pt x="901661" y="1587"/>
                  <a:pt x="692640" y="0"/>
                </a:cubicBezTo>
                <a:lnTo>
                  <a:pt x="121140" y="0"/>
                </a:lnTo>
                <a:cubicBezTo>
                  <a:pt x="-34699" y="1587"/>
                  <a:pt x="-38668" y="347927"/>
                  <a:pt x="100503" y="352425"/>
                </a:cubicBezTo>
                <a:cubicBezTo>
                  <a:pt x="239674" y="356923"/>
                  <a:pt x="493144" y="351366"/>
                  <a:pt x="689465" y="350837"/>
                </a:cubicBezTo>
                <a:cubicBezTo>
                  <a:pt x="883405" y="353483"/>
                  <a:pt x="877848" y="306387"/>
                  <a:pt x="978390" y="215900"/>
                </a:cubicBezTo>
                <a:lnTo>
                  <a:pt x="3127865" y="21590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9" name="Rectangle 18" descr="Right side of clamp holding pipette">
            <a:extLst>
              <a:ext uri="{FF2B5EF4-FFF2-40B4-BE49-F238E27FC236}">
                <a16:creationId xmlns:a16="http://schemas.microsoft.com/office/drawing/2014/main" id="{2CA584AD-7565-13C3-79AF-61831AFFFA3C}"/>
              </a:ext>
            </a:extLst>
          </p:cNvPr>
          <p:cNvSpPr/>
          <p:nvPr/>
        </p:nvSpPr>
        <p:spPr>
          <a:xfrm>
            <a:off x="7122825" y="2194522"/>
            <a:ext cx="179036" cy="993306"/>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descr="Left side of clamp holding pipette">
            <a:extLst>
              <a:ext uri="{FF2B5EF4-FFF2-40B4-BE49-F238E27FC236}">
                <a16:creationId xmlns:a16="http://schemas.microsoft.com/office/drawing/2014/main" id="{741B5710-90AF-8742-F943-E90A27EBE349}"/>
              </a:ext>
            </a:extLst>
          </p:cNvPr>
          <p:cNvSpPr/>
          <p:nvPr/>
        </p:nvSpPr>
        <p:spPr>
          <a:xfrm>
            <a:off x="6391110" y="2208820"/>
            <a:ext cx="179036" cy="993306"/>
          </a:xfrm>
          <a:prstGeom prst="rect">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Bent Arrow 118">
            <a:extLst>
              <a:ext uri="{FF2B5EF4-FFF2-40B4-BE49-F238E27FC236}">
                <a16:creationId xmlns:a16="http://schemas.microsoft.com/office/drawing/2014/main" id="{FE8AB839-EACD-C80F-7736-AD1AB373CFA4}"/>
              </a:ext>
              <a:ext uri="{C183D7F6-B498-43B3-948B-1728B52AA6E4}">
                <adec:decorative xmlns:adec="http://schemas.microsoft.com/office/drawing/2017/decorative" val="1"/>
              </a:ext>
            </a:extLst>
          </p:cNvPr>
          <p:cNvSpPr/>
          <p:nvPr/>
        </p:nvSpPr>
        <p:spPr>
          <a:xfrm rot="16200000" flipH="1">
            <a:off x="6799417" y="1328649"/>
            <a:ext cx="773442" cy="841159"/>
          </a:xfrm>
          <a:prstGeom prst="bentArrow">
            <a:avLst>
              <a:gd name="adj1" fmla="val 8078"/>
              <a:gd name="adj2" fmla="val 10481"/>
              <a:gd name="adj3" fmla="val 1818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tx1"/>
              </a:solidFill>
            </a:endParaRPr>
          </a:p>
        </p:txBody>
      </p:sp>
      <p:sp>
        <p:nvSpPr>
          <p:cNvPr id="32" name="TextBox 31">
            <a:extLst>
              <a:ext uri="{FF2B5EF4-FFF2-40B4-BE49-F238E27FC236}">
                <a16:creationId xmlns:a16="http://schemas.microsoft.com/office/drawing/2014/main" id="{0D987BE3-2110-90DE-F626-8A550125A630}"/>
              </a:ext>
            </a:extLst>
          </p:cNvPr>
          <p:cNvSpPr txBox="1"/>
          <p:nvPr/>
        </p:nvSpPr>
        <p:spPr>
          <a:xfrm>
            <a:off x="7120563" y="1113225"/>
            <a:ext cx="3451403" cy="606483"/>
          </a:xfrm>
          <a:prstGeom prst="rect">
            <a:avLst/>
          </a:prstGeom>
          <a:solidFill>
            <a:schemeClr val="bg1"/>
          </a:solidFill>
          <a:ln>
            <a:solidFill>
              <a:schemeClr val="tx1"/>
            </a:solidFill>
          </a:ln>
        </p:spPr>
        <p:txBody>
          <a:bodyPr wrap="square" rtlCol="0">
            <a:noAutofit/>
          </a:bodyPr>
          <a:lstStyle>
            <a:defPPr>
              <a:defRPr lang="en-US"/>
            </a:defPPr>
            <a:lvl1pPr algn="ctr">
              <a:defRPr sz="2800"/>
            </a:lvl1pPr>
          </a:lstStyle>
          <a:p>
            <a:r>
              <a:rPr lang="en-GB" sz="3200" dirty="0">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sz="1800" dirty="0">
                <a:latin typeface="Century Gothic" panose="020B0502020202020204" pitchFamily="34" charset="0"/>
              </a:rPr>
              <a:t>Fill pipette with </a:t>
            </a:r>
            <a:r>
              <a:rPr lang="en-GB" sz="1800" dirty="0">
                <a:latin typeface="Cambria Math" panose="02040503050406030204" pitchFamily="18" charset="0"/>
                <a:ea typeface="Cambria Math" panose="02040503050406030204" pitchFamily="18" charset="0"/>
              </a:rPr>
              <a:t>NaOH</a:t>
            </a:r>
            <a:r>
              <a:rPr lang="en-GB" sz="1800" dirty="0">
                <a:latin typeface="Century Gothic" panose="020B0502020202020204" pitchFamily="34" charset="0"/>
              </a:rPr>
              <a:t>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endParaRPr>
          </a:p>
          <a:p>
            <a:r>
              <a:rPr lang="en-GB" dirty="0"/>
              <a:t> </a:t>
            </a:r>
          </a:p>
        </p:txBody>
      </p:sp>
      <p:sp>
        <p:nvSpPr>
          <p:cNvPr id="34" name="TextBox 33">
            <a:extLst>
              <a:ext uri="{FF2B5EF4-FFF2-40B4-BE49-F238E27FC236}">
                <a16:creationId xmlns:a16="http://schemas.microsoft.com/office/drawing/2014/main" id="{5C498B8E-B48B-B0E9-3CE2-DDD1C528C2B8}"/>
              </a:ext>
            </a:extLst>
          </p:cNvPr>
          <p:cNvSpPr txBox="1"/>
          <p:nvPr/>
        </p:nvSpPr>
        <p:spPr>
          <a:xfrm>
            <a:off x="8424704" y="1855982"/>
            <a:ext cx="3486265" cy="582703"/>
          </a:xfrm>
          <a:prstGeom prst="rect">
            <a:avLst/>
          </a:prstGeom>
          <a:solidFill>
            <a:schemeClr val="bg1"/>
          </a:solidFill>
          <a:ln>
            <a:solidFill>
              <a:schemeClr val="tx1"/>
            </a:solidFill>
          </a:ln>
        </p:spPr>
        <p:txBody>
          <a:bodyPr wrap="square" rtlCol="0">
            <a:noAutofit/>
          </a:bodyPr>
          <a:lstStyle>
            <a:defPPr>
              <a:defRPr lang="en-US"/>
            </a:defPPr>
            <a:lvl1pPr algn="ctr">
              <a:defRPr sz="2800"/>
            </a:lvl1pPr>
          </a:lstStyle>
          <a:p>
            <a:r>
              <a:rPr lang="en-GB" dirty="0">
                <a:sym typeface="Wingdings 2" panose="05020102010507070707" pitchFamily="18" charset="2"/>
              </a:rPr>
              <a:t> </a:t>
            </a:r>
            <a:r>
              <a:rPr lang="en-GB" sz="3200" dirty="0">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sz="1800" dirty="0">
                <a:latin typeface="Century Gothic" panose="020B0502020202020204" pitchFamily="34" charset="0"/>
              </a:rPr>
              <a:t>Clamp pipette gently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endParaRPr>
          </a:p>
          <a:p>
            <a:r>
              <a:rPr lang="en-GB" dirty="0"/>
              <a:t> </a:t>
            </a:r>
          </a:p>
        </p:txBody>
      </p:sp>
      <p:sp>
        <p:nvSpPr>
          <p:cNvPr id="22" name="Bent Arrow 118">
            <a:extLst>
              <a:ext uri="{FF2B5EF4-FFF2-40B4-BE49-F238E27FC236}">
                <a16:creationId xmlns:a16="http://schemas.microsoft.com/office/drawing/2014/main" id="{A66D8F6C-8A96-A7B3-6B8B-72E7A0B9CCA9}"/>
              </a:ext>
              <a:ext uri="{C183D7F6-B498-43B3-948B-1728B52AA6E4}">
                <adec:decorative xmlns:adec="http://schemas.microsoft.com/office/drawing/2017/decorative" val="1"/>
              </a:ext>
            </a:extLst>
          </p:cNvPr>
          <p:cNvSpPr/>
          <p:nvPr/>
        </p:nvSpPr>
        <p:spPr>
          <a:xfrm flipH="1">
            <a:off x="7301856" y="2574959"/>
            <a:ext cx="3085567" cy="476673"/>
          </a:xfrm>
          <a:prstGeom prst="bentArrow">
            <a:avLst>
              <a:gd name="adj1" fmla="val 12778"/>
              <a:gd name="adj2" fmla="val 16111"/>
              <a:gd name="adj3" fmla="val 29444"/>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chemeClr val="tx1"/>
              </a:solidFill>
            </a:endParaRPr>
          </a:p>
        </p:txBody>
      </p:sp>
      <p:sp>
        <p:nvSpPr>
          <p:cNvPr id="35" name="TextBox 34">
            <a:extLst>
              <a:ext uri="{FF2B5EF4-FFF2-40B4-BE49-F238E27FC236}">
                <a16:creationId xmlns:a16="http://schemas.microsoft.com/office/drawing/2014/main" id="{E821F79C-3895-F883-34F8-B3C33A75474B}"/>
              </a:ext>
            </a:extLst>
          </p:cNvPr>
          <p:cNvSpPr txBox="1"/>
          <p:nvPr/>
        </p:nvSpPr>
        <p:spPr>
          <a:xfrm>
            <a:off x="9242413" y="3066798"/>
            <a:ext cx="2659106" cy="1189268"/>
          </a:xfrm>
          <a:prstGeom prst="rect">
            <a:avLst/>
          </a:prstGeom>
          <a:solidFill>
            <a:schemeClr val="bg1"/>
          </a:solidFill>
          <a:ln>
            <a:solidFill>
              <a:schemeClr val="tx1"/>
            </a:solidFill>
          </a:ln>
        </p:spPr>
        <p:txBody>
          <a:bodyPr wrap="square" lIns="91440" tIns="45720" rIns="91440" bIns="45720" rtlCol="0" anchor="t">
            <a:noAutofit/>
          </a:bodyPr>
          <a:lstStyle>
            <a:defPPr>
              <a:defRPr lang="en-US"/>
            </a:defPPr>
            <a:lvl1pPr algn="ctr">
              <a:defRPr sz="2800"/>
            </a:lvl1pPr>
          </a:lstStyle>
          <a:p>
            <a:r>
              <a:rPr lang="en-GB" dirty="0">
                <a:sym typeface="Wingdings 2" panose="05020102010507070707" pitchFamily="18" charset="2"/>
              </a:rPr>
              <a:t> </a:t>
            </a:r>
            <a:r>
              <a:rPr lang="en-GB" sz="3200" dirty="0">
                <a:solidFill>
                  <a:srgbClr val="FF0000"/>
                </a:solidFill>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sz="1800" dirty="0">
                <a:latin typeface="Century Gothic"/>
                <a:sym typeface="Wingdings 2" panose="05020102010507070707" pitchFamily="18" charset="2"/>
              </a:rPr>
              <a:t>Carefully tighten clamp to add 1 drop </a:t>
            </a:r>
            <a:r>
              <a:rPr lang="en-GB" sz="1800" dirty="0">
                <a:latin typeface="Cambria Math"/>
                <a:ea typeface="Cambria Math"/>
                <a:sym typeface="Wingdings 2" panose="05020102010507070707" pitchFamily="18" charset="2"/>
              </a:rPr>
              <a:t>NaOH</a:t>
            </a:r>
            <a:r>
              <a:rPr lang="en-GB" sz="1800" dirty="0">
                <a:latin typeface="Century Gothic"/>
                <a:sym typeface="Wingdings 2" panose="05020102010507070707" pitchFamily="18" charset="2"/>
              </a:rPr>
              <a:t> </a:t>
            </a:r>
            <a:r>
              <a:rPr lang="en-GB" sz="2000" dirty="0">
                <a:latin typeface="Century Gothic"/>
                <a:sym typeface="Wingdings" panose="05000000000000000000" pitchFamily="2" charset="2"/>
              </a:rPr>
              <a:t></a:t>
            </a:r>
            <a:endParaRPr lang="en-GB" sz="2000" dirty="0">
              <a:latin typeface="Century Gothic"/>
            </a:endParaRPr>
          </a:p>
          <a:p>
            <a:r>
              <a:rPr lang="en-GB" dirty="0"/>
              <a:t> </a:t>
            </a:r>
          </a:p>
        </p:txBody>
      </p:sp>
      <p:sp>
        <p:nvSpPr>
          <p:cNvPr id="40" name="TextBox 39">
            <a:extLst>
              <a:ext uri="{FF2B5EF4-FFF2-40B4-BE49-F238E27FC236}">
                <a16:creationId xmlns:a16="http://schemas.microsoft.com/office/drawing/2014/main" id="{38EB53FF-BD29-31F6-68DC-60313EFDDD17}"/>
              </a:ext>
            </a:extLst>
          </p:cNvPr>
          <p:cNvSpPr txBox="1"/>
          <p:nvPr/>
        </p:nvSpPr>
        <p:spPr>
          <a:xfrm>
            <a:off x="9719135" y="4432291"/>
            <a:ext cx="2191834" cy="583516"/>
          </a:xfrm>
          <a:prstGeom prst="rect">
            <a:avLst/>
          </a:prstGeom>
          <a:solidFill>
            <a:schemeClr val="bg1"/>
          </a:solidFill>
          <a:ln>
            <a:solidFill>
              <a:schemeClr val="tx1"/>
            </a:solidFill>
          </a:ln>
        </p:spPr>
        <p:txBody>
          <a:bodyPr wrap="square" rtlCol="0">
            <a:noAutofit/>
          </a:bodyPr>
          <a:lstStyle>
            <a:defPPr>
              <a:defRPr lang="en-US"/>
            </a:defPPr>
            <a:lvl1pPr algn="ctr">
              <a:defRPr sz="2800"/>
            </a:lvl1pPr>
          </a:lstStyle>
          <a:p>
            <a:r>
              <a:rPr lang="en-GB" dirty="0">
                <a:sym typeface="Wingdings 2" panose="05020102010507070707" pitchFamily="18" charset="2"/>
              </a:rPr>
              <a:t> </a:t>
            </a:r>
            <a:r>
              <a:rPr lang="en-GB" sz="3200" dirty="0">
                <a:solidFill>
                  <a:srgbClr val="FF0000"/>
                </a:solidFill>
                <a:sym typeface="Wingdings 2" panose="05020102010507070707" pitchFamily="18" charset="2"/>
              </a:rPr>
              <a:t></a:t>
            </a:r>
            <a:r>
              <a:rPr lang="en-GB" sz="3200" dirty="0">
                <a:sym typeface="Wingdings 2" panose="05020102010507070707" pitchFamily="18" charset="2"/>
              </a:rPr>
              <a:t> </a:t>
            </a:r>
            <a:r>
              <a:rPr lang="en-GB" sz="1800" dirty="0">
                <a:latin typeface="Century Gothic" panose="020B0502020202020204" pitchFamily="34" charset="0"/>
              </a:rPr>
              <a:t>Swirl vial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endParaRPr>
          </a:p>
        </p:txBody>
      </p:sp>
      <p:sp>
        <p:nvSpPr>
          <p:cNvPr id="41" name="TextBox 40">
            <a:extLst>
              <a:ext uri="{FF2B5EF4-FFF2-40B4-BE49-F238E27FC236}">
                <a16:creationId xmlns:a16="http://schemas.microsoft.com/office/drawing/2014/main" id="{44EBF524-846B-85B8-03E2-D6D996ADA6D1}"/>
              </a:ext>
            </a:extLst>
          </p:cNvPr>
          <p:cNvSpPr txBox="1"/>
          <p:nvPr/>
        </p:nvSpPr>
        <p:spPr>
          <a:xfrm>
            <a:off x="8704109" y="5192033"/>
            <a:ext cx="3206860" cy="1189268"/>
          </a:xfrm>
          <a:prstGeom prst="rect">
            <a:avLst/>
          </a:prstGeom>
          <a:noFill/>
          <a:ln>
            <a:solidFill>
              <a:schemeClr val="tx1"/>
            </a:solidFill>
          </a:ln>
        </p:spPr>
        <p:txBody>
          <a:bodyPr wrap="square" rtlCol="0">
            <a:noAutofit/>
          </a:bodyPr>
          <a:lstStyle>
            <a:defPPr>
              <a:defRPr lang="en-US"/>
            </a:defPPr>
            <a:lvl1pPr algn="ctr">
              <a:defRPr sz="2800"/>
            </a:lvl1pPr>
          </a:lstStyle>
          <a:p>
            <a:r>
              <a:rPr lang="en-GB" sz="3200" dirty="0">
                <a:latin typeface="Century Gothic" panose="020B0502020202020204" pitchFamily="34" charset="0"/>
                <a:sym typeface="Wingdings 2" panose="05020102010507070707" pitchFamily="18" charset="2"/>
              </a:rPr>
              <a:t></a:t>
            </a:r>
            <a:r>
              <a:rPr lang="en-GB" dirty="0">
                <a:sym typeface="Wingdings 2" panose="05020102010507070707" pitchFamily="18" charset="2"/>
              </a:rPr>
              <a:t> </a:t>
            </a:r>
            <a:r>
              <a:rPr lang="en-GB" sz="1800" dirty="0">
                <a:latin typeface="Century Gothic" panose="020B0502020202020204" pitchFamily="34" charset="0"/>
                <a:sym typeface="Wingdings" panose="05000000000000000000" pitchFamily="2" charset="2"/>
              </a:rPr>
              <a:t>Repeat steps </a:t>
            </a:r>
            <a:r>
              <a:rPr lang="en-GB" sz="1800" b="1" dirty="0">
                <a:solidFill>
                  <a:srgbClr val="FF0000"/>
                </a:solidFill>
                <a:latin typeface="Century Gothic" panose="020B0502020202020204" pitchFamily="34" charset="0"/>
                <a:sym typeface="Wingdings" panose="05000000000000000000" pitchFamily="2" charset="2"/>
              </a:rPr>
              <a:t>5</a:t>
            </a:r>
            <a:r>
              <a:rPr lang="en-GB" sz="1800" dirty="0">
                <a:latin typeface="Century Gothic" panose="020B0502020202020204" pitchFamily="34" charset="0"/>
                <a:sym typeface="Wingdings" panose="05000000000000000000" pitchFamily="2" charset="2"/>
              </a:rPr>
              <a:t> and </a:t>
            </a:r>
            <a:r>
              <a:rPr lang="en-GB" sz="1800" b="1" dirty="0">
                <a:solidFill>
                  <a:srgbClr val="FF0000"/>
                </a:solidFill>
                <a:latin typeface="Century Gothic" panose="020B0502020202020204" pitchFamily="34" charset="0"/>
                <a:sym typeface="Wingdings" panose="05000000000000000000" pitchFamily="2" charset="2"/>
              </a:rPr>
              <a:t>6</a:t>
            </a:r>
            <a:r>
              <a:rPr lang="en-GB" sz="1800" b="1" dirty="0">
                <a:latin typeface="Century Gothic" panose="020B0502020202020204" pitchFamily="34" charset="0"/>
                <a:sym typeface="Wingdings" panose="05000000000000000000" pitchFamily="2" charset="2"/>
              </a:rPr>
              <a:t>, </a:t>
            </a:r>
            <a:r>
              <a:rPr lang="en-GB" sz="1800" dirty="0">
                <a:latin typeface="Century Gothic" panose="020B0502020202020204" pitchFamily="34" charset="0"/>
                <a:sym typeface="Wingdings" panose="05000000000000000000" pitchFamily="2" charset="2"/>
              </a:rPr>
              <a:t>counting the drops, until permanent pink </a:t>
            </a:r>
            <a:r>
              <a:rPr lang="en-GB" sz="2000" dirty="0">
                <a:latin typeface="Century Gothic" panose="020B0502020202020204" pitchFamily="34" charset="0"/>
                <a:sym typeface="Wingdings" panose="05000000000000000000" pitchFamily="2" charset="2"/>
              </a:rPr>
              <a:t></a:t>
            </a:r>
            <a:endParaRPr lang="en-GB" sz="2000" dirty="0">
              <a:latin typeface="Century Gothic" panose="020B0502020202020204" pitchFamily="34" charset="0"/>
            </a:endParaRPr>
          </a:p>
          <a:p>
            <a:r>
              <a:rPr lang="en-GB" sz="1600" dirty="0">
                <a:latin typeface="Century Gothic" panose="020B0502020202020204" pitchFamily="34" charset="0"/>
              </a:rPr>
              <a:t> </a:t>
            </a:r>
          </a:p>
        </p:txBody>
      </p:sp>
      <p:sp>
        <p:nvSpPr>
          <p:cNvPr id="100" name="TextBox 99">
            <a:extLst>
              <a:ext uri="{C183D7F6-B498-43B3-948B-1728B52AA6E4}">
                <adec:decorative xmlns:adec="http://schemas.microsoft.com/office/drawing/2017/decorative" val="1"/>
              </a:ext>
            </a:extLst>
          </p:cNvPr>
          <p:cNvSpPr txBox="1"/>
          <p:nvPr/>
        </p:nvSpPr>
        <p:spPr>
          <a:xfrm>
            <a:off x="64002" y="5894452"/>
            <a:ext cx="3991629" cy="934154"/>
          </a:xfrm>
          <a:prstGeom prst="rect">
            <a:avLst/>
          </a:prstGeom>
          <a:noFill/>
          <a:ln>
            <a:solidFill>
              <a:schemeClr val="tx1"/>
            </a:solidFill>
          </a:ln>
        </p:spPr>
        <p:txBody>
          <a:bodyPr wrap="square" lIns="91440" tIns="45720" rIns="91440" bIns="45720" rtlCol="0" anchor="t">
            <a:noAutofit/>
          </a:bodyPr>
          <a:lstStyle/>
          <a:p>
            <a:r>
              <a:rPr lang="en-GB" sz="1400" b="1" dirty="0">
                <a:solidFill>
                  <a:srgbClr val="C00000"/>
                </a:solidFill>
                <a:latin typeface="Century Gothic" panose="020B0502020202020204" pitchFamily="34" charset="0"/>
                <a:sym typeface="Wingdings 2" panose="05020102010507070707" pitchFamily="18" charset="2"/>
              </a:rPr>
              <a:t>RSC Microscale chemistry</a:t>
            </a:r>
          </a:p>
          <a:p>
            <a:r>
              <a:rPr lang="en-GB" sz="1400" b="1" dirty="0">
                <a:latin typeface="Century Gothic"/>
                <a:sym typeface="Wingdings 2" panose="05020102010507070707" pitchFamily="18" charset="2"/>
              </a:rPr>
              <a:t>Volumetric titration</a:t>
            </a:r>
            <a:endParaRPr lang="en-GB" sz="1400" b="1" dirty="0">
              <a:latin typeface="Century Gothic" panose="020B0502020202020204" pitchFamily="34" charset="0"/>
            </a:endParaRPr>
          </a:p>
          <a:p>
            <a:r>
              <a:rPr lang="en-GB" sz="1400" dirty="0">
                <a:latin typeface="Century Gothic" panose="020B0502020202020204" pitchFamily="34" charset="0"/>
                <a:sym typeface="Wingdings 2" panose="05020102010507070707" pitchFamily="18" charset="2"/>
              </a:rPr>
              <a:t>Downloaded from </a:t>
            </a:r>
            <a:r>
              <a:rPr lang="en-GB" sz="1400" dirty="0">
                <a:latin typeface="Century Gothic" panose="020B0502020202020204" pitchFamily="34" charset="0"/>
                <a:sym typeface="Wingdings 2" panose="05020102010507070707" pitchFamily="18" charset="2"/>
                <a:hlinkClick r:id="rId3"/>
              </a:rPr>
              <a:t>rsc.li/4icIogx</a:t>
            </a:r>
            <a:endParaRPr lang="en-GB" sz="1400" dirty="0">
              <a:latin typeface="Century Gothic" panose="020B0502020202020204" pitchFamily="34" charset="0"/>
            </a:endParaRPr>
          </a:p>
          <a:p>
            <a:r>
              <a:rPr lang="en-GB" sz="1400" dirty="0">
                <a:latin typeface="Century Gothic" panose="020B0502020202020204" pitchFamily="34" charset="0"/>
                <a:sym typeface="Wingdings 2" panose="05020102010507070707" pitchFamily="18" charset="2"/>
              </a:rPr>
              <a:t>Based on a method developed by CLEAPSS</a:t>
            </a:r>
            <a:endParaRPr lang="en-GB" sz="1400" dirty="0">
              <a:latin typeface="Century Gothic" panose="020B0502020202020204" pitchFamily="34" charset="0"/>
              <a:ea typeface="Calibri"/>
              <a:cs typeface="Calibri"/>
            </a:endParaRPr>
          </a:p>
        </p:txBody>
      </p:sp>
      <p:pic>
        <p:nvPicPr>
          <p:cNvPr id="15" name="Picture 14">
            <a:extLst>
              <a:ext uri="{FF2B5EF4-FFF2-40B4-BE49-F238E27FC236}">
                <a16:creationId xmlns:a16="http://schemas.microsoft.com/office/drawing/2014/main" id="{E361460D-DEDE-FA39-D7F9-E7891E9E0C1C}"/>
              </a:ext>
              <a:ext uri="{C183D7F6-B498-43B3-948B-1728B52AA6E4}">
                <adec:decorative xmlns:adec="http://schemas.microsoft.com/office/drawing/2017/decorative" val="1"/>
              </a:ext>
            </a:extLst>
          </p:cNvPr>
          <p:cNvPicPr/>
          <p:nvPr/>
        </p:nvPicPr>
        <p:blipFill>
          <a:blip r:embed="rId4">
            <a:extLst>
              <a:ext uri="{28A0092B-C50C-407E-A947-70E740481C1C}">
                <a14:useLocalDpi xmlns:a14="http://schemas.microsoft.com/office/drawing/2010/main"/>
              </a:ext>
            </a:extLst>
          </a:blip>
          <a:srcRect/>
          <a:stretch>
            <a:fillRect/>
          </a:stretch>
        </p:blipFill>
        <p:spPr bwMode="auto">
          <a:xfrm>
            <a:off x="4130787" y="6055867"/>
            <a:ext cx="835175" cy="777738"/>
          </a:xfrm>
          <a:prstGeom prst="rect">
            <a:avLst/>
          </a:prstGeom>
          <a:noFill/>
          <a:ln>
            <a:noFill/>
          </a:ln>
        </p:spPr>
      </p:pic>
      <p:pic>
        <p:nvPicPr>
          <p:cNvPr id="16" name="Picture 15">
            <a:hlinkClick r:id="rId5"/>
            <a:extLst>
              <a:ext uri="{FF2B5EF4-FFF2-40B4-BE49-F238E27FC236}">
                <a16:creationId xmlns:a16="http://schemas.microsoft.com/office/drawing/2014/main" id="{7F3FEE55-4A4C-859F-7023-829912061684}"/>
              </a:ext>
              <a:ext uri="{C183D7F6-B498-43B3-948B-1728B52AA6E4}">
                <adec:decorative xmlns:adec="http://schemas.microsoft.com/office/drawing/2017/decorative" val="1"/>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958837" y="6422507"/>
            <a:ext cx="1233163" cy="43549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FD7657B4-CCF4-4F4B-101E-9F83C19F99FB}"/>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009323" y="6067227"/>
            <a:ext cx="718669" cy="718669"/>
          </a:xfrm>
          <a:prstGeom prst="rect">
            <a:avLst/>
          </a:prstGeom>
          <a:noFill/>
          <a:ln>
            <a:noFill/>
          </a:ln>
        </p:spPr>
      </p:pic>
      <p:grpSp>
        <p:nvGrpSpPr>
          <p:cNvPr id="3" name="Group 2">
            <a:extLst>
              <a:ext uri="{FF2B5EF4-FFF2-40B4-BE49-F238E27FC236}">
                <a16:creationId xmlns:a16="http://schemas.microsoft.com/office/drawing/2014/main" id="{03F3E436-704E-BFEF-B9C8-58DFD4439532}"/>
              </a:ext>
              <a:ext uri="{C183D7F6-B498-43B3-948B-1728B52AA6E4}">
                <adec:decorative xmlns:adec="http://schemas.microsoft.com/office/drawing/2017/decorative" val="1"/>
              </a:ext>
            </a:extLst>
          </p:cNvPr>
          <p:cNvGrpSpPr>
            <a:grpSpLocks/>
          </p:cNvGrpSpPr>
          <p:nvPr/>
        </p:nvGrpSpPr>
        <p:grpSpPr>
          <a:xfrm rot="9774410" flipH="1">
            <a:off x="7920373" y="4690101"/>
            <a:ext cx="889000" cy="889000"/>
            <a:chOff x="3416300" y="2501900"/>
            <a:chExt cx="889000" cy="889000"/>
          </a:xfrm>
        </p:grpSpPr>
        <p:sp>
          <p:nvSpPr>
            <p:cNvPr id="4" name="Arc 3">
              <a:extLst>
                <a:ext uri="{FF2B5EF4-FFF2-40B4-BE49-F238E27FC236}">
                  <a16:creationId xmlns:a16="http://schemas.microsoft.com/office/drawing/2014/main" id="{0EE98D57-CEAD-6F87-6E07-E74BC8C71F9F}"/>
                </a:ext>
              </a:extLst>
            </p:cNvPr>
            <p:cNvSpPr>
              <a:spLocks/>
            </p:cNvSpPr>
            <p:nvPr/>
          </p:nvSpPr>
          <p:spPr>
            <a:xfrm rot="13613037">
              <a:off x="3441700" y="2527300"/>
              <a:ext cx="889000" cy="8382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 name="Straight Connector 4">
              <a:extLst>
                <a:ext uri="{FF2B5EF4-FFF2-40B4-BE49-F238E27FC236}">
                  <a16:creationId xmlns:a16="http://schemas.microsoft.com/office/drawing/2014/main" id="{3120692E-567B-3A60-48B1-68B231BCFC77}"/>
                </a:ext>
              </a:extLst>
            </p:cNvPr>
            <p:cNvCxnSpPr>
              <a:cxnSpLocks/>
            </p:cNvCxnSpPr>
            <p:nvPr/>
          </p:nvCxnSpPr>
          <p:spPr>
            <a:xfrm>
              <a:off x="3416300" y="25146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9E0F539-15D9-A2DD-96C3-4A1639F7C6F5}"/>
                </a:ext>
              </a:extLst>
            </p:cNvPr>
            <p:cNvCxnSpPr>
              <a:cxnSpLocks/>
            </p:cNvCxnSpPr>
            <p:nvPr/>
          </p:nvCxnSpPr>
          <p:spPr>
            <a:xfrm flipH="1">
              <a:off x="3416300" y="2921000"/>
              <a:ext cx="622300" cy="406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3B17641A-D5F8-DFD0-0790-668D919EA83E}"/>
                </a:ext>
              </a:extLst>
            </p:cNvPr>
            <p:cNvSpPr>
              <a:spLocks/>
            </p:cNvSpPr>
            <p:nvPr/>
          </p:nvSpPr>
          <p:spPr>
            <a:xfrm>
              <a:off x="3441700" y="2768600"/>
              <a:ext cx="139700" cy="330200"/>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5820638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29AEF31871D1488CE76DAAD549738C" ma:contentTypeVersion="17" ma:contentTypeDescription="Create a new document." ma:contentTypeScope="" ma:versionID="dd32f7734da563801c50a67f3ca51d7f">
  <xsd:schema xmlns:xsd="http://www.w3.org/2001/XMLSchema" xmlns:xs="http://www.w3.org/2001/XMLSchema" xmlns:p="http://schemas.microsoft.com/office/2006/metadata/properties" xmlns:ns2="72ad90e4-f9f8-4758-a1e3-0a7f403e271e" xmlns:ns3="27e564b6-8a00-461c-8d45-4d4e49e620eb" targetNamespace="http://schemas.microsoft.com/office/2006/metadata/properties" ma:root="true" ma:fieldsID="3904ce9d5d0d0c785c6930ce28762cd2" ns2:_="" ns3:_="">
    <xsd:import namespace="72ad90e4-f9f8-4758-a1e3-0a7f403e271e"/>
    <xsd:import namespace="27e564b6-8a00-461c-8d45-4d4e49e620e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CR" minOccurs="0"/>
                <xsd:element ref="ns2:MediaLengthInSecond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ad90e4-f9f8-4758-a1e3-0a7f403e27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7e564b6-8a00-461c-8d45-4d4e49e620e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eae0381d-0c94-4a3f-aade-9a29dd7f4345}" ma:internalName="TaxCatchAll" ma:showField="CatchAllData" ma:web="27e564b6-8a00-461c-8d45-4d4e49e620e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2ad90e4-f9f8-4758-a1e3-0a7f403e271e">
      <Terms xmlns="http://schemas.microsoft.com/office/infopath/2007/PartnerControls"/>
    </lcf76f155ced4ddcb4097134ff3c332f>
    <TaxCatchAll xmlns="27e564b6-8a00-461c-8d45-4d4e49e620eb" xsi:nil="true"/>
  </documentManagement>
</p:properties>
</file>

<file path=customXml/itemProps1.xml><?xml version="1.0" encoding="utf-8"?>
<ds:datastoreItem xmlns:ds="http://schemas.openxmlformats.org/officeDocument/2006/customXml" ds:itemID="{C50C1965-6782-4BE5-A8C8-525E69E6300B}">
  <ds:schemaRefs>
    <ds:schemaRef ds:uri="27e564b6-8a00-461c-8d45-4d4e49e620eb"/>
    <ds:schemaRef ds:uri="72ad90e4-f9f8-4758-a1e3-0a7f403e27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E3F6584-FC0E-4836-A64E-D446D265CC72}">
  <ds:schemaRefs>
    <ds:schemaRef ds:uri="http://schemas.microsoft.com/sharepoint/v3/contenttype/forms"/>
  </ds:schemaRefs>
</ds:datastoreItem>
</file>

<file path=customXml/itemProps3.xml><?xml version="1.0" encoding="utf-8"?>
<ds:datastoreItem xmlns:ds="http://schemas.openxmlformats.org/officeDocument/2006/customXml" ds:itemID="{900960F0-ECAC-4E0E-B882-D59142520847}">
  <ds:schemaRefs>
    <ds:schemaRef ds:uri="http://schemas.openxmlformats.org/package/2006/metadata/core-properties"/>
    <ds:schemaRef ds:uri="http://purl.org/dc/elements/1.1/"/>
    <ds:schemaRef ds:uri="27e564b6-8a00-461c-8d45-4d4e49e620eb"/>
    <ds:schemaRef ds:uri="http://schemas.microsoft.com/office/2006/documentManagement/types"/>
    <ds:schemaRef ds:uri="http://schemas.microsoft.com/office/infopath/2007/PartnerControls"/>
    <ds:schemaRef ds:uri="http://www.w3.org/XML/1998/namespace"/>
    <ds:schemaRef ds:uri="http://purl.org/dc/terms/"/>
    <ds:schemaRef ds:uri="http://purl.org/dc/dcmitype/"/>
    <ds:schemaRef ds:uri="72ad90e4-f9f8-4758-a1e3-0a7f403e271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212</TotalTime>
  <Words>552</Words>
  <Application>Microsoft Office PowerPoint</Application>
  <PresentationFormat>Widescreen</PresentationFormat>
  <Paragraphs>67</Paragraphs>
  <Slides>4</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vt:i4>
      </vt:variant>
    </vt:vector>
  </HeadingPairs>
  <TitlesOfParts>
    <vt:vector size="13" baseType="lpstr">
      <vt:lpstr>Arial</vt:lpstr>
      <vt:lpstr>Calibri</vt:lpstr>
      <vt:lpstr>Calibri Light</vt:lpstr>
      <vt:lpstr>Cambria Math</vt:lpstr>
      <vt:lpstr>Century Gothic</vt:lpstr>
      <vt:lpstr>Courier New</vt:lpstr>
      <vt:lpstr>Source Sans Pro</vt:lpstr>
      <vt:lpstr>Wingdings 2</vt:lpstr>
      <vt:lpstr>Office Theme</vt:lpstr>
      <vt:lpstr>Microscale titration  Integrated instructions</vt:lpstr>
      <vt:lpstr>Integrated instructions</vt:lpstr>
      <vt:lpstr>Integrated instructions: gravimetric titration</vt:lpstr>
      <vt:lpstr>Integrated instructions: volumetric titration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Microscale titration integrated instructions</dc:title>
  <dc:creator>Royal Society of Chemistry</dc:creator>
  <cp:keywords>microscale, titration, vinegar, experiment, practical, GCSE, volumetric, gravimetric, indicator</cp:keywords>
  <dc:description>From rsc.li/4icIogx, full technician notes and integrated instructions in Welsh also available</dc:description>
  <cp:lastModifiedBy>Juliet Kennard</cp:lastModifiedBy>
  <cp:revision>18</cp:revision>
  <dcterms:created xsi:type="dcterms:W3CDTF">2017-10-18T10:44:09Z</dcterms:created>
  <dcterms:modified xsi:type="dcterms:W3CDTF">2025-02-17T14:55:53Z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0x010100B329AEF31871D1488CE76DAAD549738C</vt:lpwstr>
  </property>
  <property fmtid="{D5CDD505-2E9C-101B-9397-08002B2CF9AE}" pid="3" name="MediaServiceImageTags">
    <vt:lpwstr/>
  </property>
</Properties>
</file>